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7" r:id="rId2"/>
    <p:sldId id="263" r:id="rId3"/>
    <p:sldId id="264" r:id="rId4"/>
    <p:sldId id="265" r:id="rId5"/>
    <p:sldId id="266" r:id="rId6"/>
    <p:sldId id="256" r:id="rId7"/>
    <p:sldId id="262" r:id="rId8"/>
    <p:sldId id="257" r:id="rId9"/>
    <p:sldId id="258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59"/>
    <p:restoredTop sz="75549"/>
  </p:normalViewPr>
  <p:slideViewPr>
    <p:cSldViewPr snapToGrid="0" snapToObjects="1">
      <p:cViewPr varScale="1">
        <p:scale>
          <a:sx n="88" d="100"/>
          <a:sy n="88" d="100"/>
        </p:scale>
        <p:origin x="11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B7266-5A8F-394F-848A-BA84C186C973}" type="datetimeFigureOut">
              <a:rPr lang="en-US" smtClean="0"/>
              <a:t>8/19/20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1763E-0CE8-B146-B37D-81477CAC6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31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015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80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4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01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04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4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45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01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87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1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latin typeface="Fira Sans Medium" panose="020B0503050000020004" pitchFamily="34" charset="0"/>
                <a:ea typeface="Fira Sans Medium" panose="020B0503050000020004" pitchFamily="34" charset="0"/>
              </a:rPr>
              <a:t>NOTE:  You can replace the CNAS logo with your own department/institute/center/unit logo.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21763E-0CE8-B146-B37D-81477CAC6E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45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4CE50-215C-ED49-8280-92FE5F3E5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713C4-6625-BE43-89D5-9A52D0FCB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F50F7-DD8F-D244-A07F-5BBBE54A2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4D0E1-3304-174C-AD55-BAC83A8A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38468-0C2A-8A42-9D6E-4324910FF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13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2DF60-84CB-4C46-B968-FD428798C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BB3878-7FA8-0C49-ABE0-92E62D3D0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38C26-CEC4-F74E-8B97-9F2A9595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AA729-EA7B-AA45-9453-1C5BD97D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54B16-E410-804C-8868-174789EB1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3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5A9EF7-B061-7B4F-A382-A2E59D68BF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29F386-EF6A-B641-A198-5708CCFE7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90FB4-1994-AE43-9428-BC3EA82CA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8850C-D92D-BF4B-B75A-DB28B9E4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283E1-25A0-0644-A34F-141B59E5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3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A00E-4460-BF41-8181-B5D94F60B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329EF-FB40-8149-B187-15E3DE612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3C1A6-6487-7D4B-8411-055476F80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3C48-7145-6D4F-8B42-2978637D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C32B2-30AD-A24C-A050-F94FB256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0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3CF34-B504-E941-A640-01EF6F24F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2A752-4B99-6549-98F4-08AF53796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0EF73-BC49-CA4E-891F-5188C4037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4EFF0-F9F9-3149-8EBD-C77C26A9C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91C4A-5C2A-E549-8A05-159EF2E0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3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BBCD4-C7AD-A74B-8313-D6B932F36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5B27D-9016-A84A-9E18-4338DBE72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94EDF-711D-2E49-8651-877D6D4A1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40B3A-3651-3543-9489-9AB0ED78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3A243-4202-B647-962B-0B3EADAB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A10D5-17BE-E04A-9BAC-EC9F04B11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83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055EC-A5F4-3A44-B92A-73FB701A5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3EF19-EF0C-9241-A959-E8C4DFCEB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49FAF-5892-2A4E-A54C-CAA8E95F8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F08AFF-88E3-EE49-9EE6-0DBE9E6E6C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2B5303-C63B-D345-ADCB-5D4C76B04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A16C58-EA80-DC4E-B52A-87AFBFC5B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44615-E8E2-6546-BD79-C842967D2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40E41F-3834-EF4A-9E20-42AA4F5FF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6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160A8-B1D3-874B-97A2-974C8C93E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81E9E1-9F0B-1845-A04F-2961A00B1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4B0E9-59E8-3049-8609-9943B2A7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CA223-1235-9343-97E3-5AF0B34A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2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FB92C0-AA28-244A-85CC-EFDDC5D38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C0DDC8-85BA-D64D-BE4D-EA2A7F17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F97B0-8E7C-8544-82D3-D8797197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05A54-9F57-8A48-8684-E6024399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23C11-92F3-D84C-A069-2912F6C4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F68B4F-E730-4B41-9E51-DBE18102A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4E650-7528-F04A-B364-86CEBF029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1D15A-329C-7540-B6E7-CA007E008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835A6-9523-A540-B668-FEE58CE3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36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7528-A617-9A40-BC5C-7A70C0A57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58E760-5519-C944-8A05-A039FFDAF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3C6DC-F0FB-EE4C-8E70-93C792EC0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49C51-51BE-E040-A785-0711E7CA3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1DF26-0C9E-3044-A182-D7220B469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35C5DA-F3C5-DF47-A390-B20D0ED10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4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730C47-9735-E745-9991-4AC78C620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16D1C-6AC0-CC45-BE3B-885C90022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4CC2B-7F84-CF4D-BEC8-55645131D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05C4B-A177-C94D-8137-FE96690515CF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BC87F-84C2-1747-B929-333C815EB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48C45-7772-7245-AC6F-33A8F88D6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0A0A5-1BA7-194D-A943-DF72B5663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DC918-667B-0244-A21B-F859D56F3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06700"/>
            <a:ext cx="9144000" cy="2387600"/>
          </a:xfrm>
        </p:spPr>
        <p:txBody>
          <a:bodyPr anchor="t"/>
          <a:lstStyle/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D65392-E4E9-6449-BAD4-7625ED3D6EA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7001" y="113863"/>
            <a:ext cx="1930400" cy="183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396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4E55FEF-0969-F64C-B580-FF9D99B822A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9C28031-7E2D-CE49-B068-A2FBF43B197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  <a:endParaRPr lang="en-US" dirty="0">
              <a:solidFill>
                <a:srgbClr val="003DA5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18EB368-A171-7A47-B4CA-4C54897BE62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05992" y="6176963"/>
            <a:ext cx="3380015" cy="6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73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8F23036-CF90-1B4B-8E05-05BDB67F0E3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8653068-F0AB-7B4F-B497-731F07F7BE7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6FFDC46-B78E-4048-AF71-517750EAF4C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05992" y="6176963"/>
            <a:ext cx="3380015" cy="6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0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0CE3DA2-96EB-084B-90EF-182DC53E9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6DE3FB1-E9AD-6849-9596-C6775DF04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AE03EC2-4FDE-8B42-A1D7-547FF0496FA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14735" y="5561444"/>
            <a:ext cx="1362529" cy="129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94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FCA3-59CB-2B49-8153-733B37F2B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DBD97-9EB5-764A-8841-966DDA4DA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ED24A5-285C-6143-990C-CF29DAA28EA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87180" y="5290458"/>
            <a:ext cx="2417640" cy="138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94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482A71E-655A-7443-A308-AD9009A46567}"/>
              </a:ext>
            </a:extLst>
          </p:cNvPr>
          <p:cNvSpPr txBox="1">
            <a:spLocks/>
          </p:cNvSpPr>
          <p:nvPr/>
        </p:nvSpPr>
        <p:spPr>
          <a:xfrm>
            <a:off x="0" y="2648402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D20C62-52A2-9243-87DF-98636C3A445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98087" y="130630"/>
            <a:ext cx="1595826" cy="151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48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E475B64-6F16-0141-BC4F-67E2A3CF88A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19530" y="203201"/>
            <a:ext cx="2752940" cy="162242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D3751CC-79B7-7C45-B920-41E3DDFFB812}"/>
              </a:ext>
            </a:extLst>
          </p:cNvPr>
          <p:cNvSpPr txBox="1">
            <a:spLocks/>
          </p:cNvSpPr>
          <p:nvPr/>
        </p:nvSpPr>
        <p:spPr>
          <a:xfrm>
            <a:off x="0" y="2648402"/>
            <a:ext cx="12192000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525475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9AA3D63-D255-004F-96E4-125502BD799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4A272F9-F0F0-0A48-A94F-BBBB6561C9B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  <a:endParaRPr lang="en-US" dirty="0">
              <a:solidFill>
                <a:srgbClr val="003DA5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C304E7-422C-9E4D-8AFE-EA5DFBD300D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41443" y="6154738"/>
            <a:ext cx="3380015" cy="6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971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14CA0F2-90DB-7F4D-929A-04DB2353706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081B27-D0BE-874B-B9F1-0CBDF3E190FC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  <a:endParaRPr lang="en-US" dirty="0">
              <a:solidFill>
                <a:srgbClr val="003DA5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E8F6A3-1819-4142-81C3-2D5C7360043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271" y="6146207"/>
            <a:ext cx="3380015" cy="6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57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AF8DBCA-4D7C-F643-BF93-D608F9EC9A1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AA834BE-A887-DC48-88D6-DABD0A83457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  <a:endParaRPr lang="en-US" dirty="0">
              <a:solidFill>
                <a:srgbClr val="003DA5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A77B55-43E3-D64D-A11D-F5C97140886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05992" y="6176963"/>
            <a:ext cx="3380015" cy="6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210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F50FED6-5AC3-9A41-919F-0188039FA88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3DA5"/>
                </a:solidFill>
                <a:latin typeface="Fira Sans Medium" panose="020B0503050000020004" pitchFamily="34" charset="0"/>
                <a:ea typeface="Fira Sans Medium" panose="020B0503050000020004" pitchFamily="34" charset="0"/>
              </a:rPr>
              <a:t>CLICK TO ADD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264FDC6-E780-2E46-8BEC-1A1B8574829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Click to add text</a:t>
            </a:r>
            <a:endParaRPr lang="en-US" dirty="0">
              <a:solidFill>
                <a:srgbClr val="003DA5"/>
              </a:solidFill>
              <a:latin typeface="Fira Sans" panose="020B0503050000020004" pitchFamily="34" charset="0"/>
              <a:ea typeface="Fira Sans" panose="020B05030500000200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19CB52F-FFBD-F648-898D-67EAB9AC63E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05992" y="6176963"/>
            <a:ext cx="3380015" cy="69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667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307</Words>
  <Application>Microsoft Macintosh PowerPoint</Application>
  <PresentationFormat>Widescreen</PresentationFormat>
  <Paragraphs>41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Fira Sans</vt:lpstr>
      <vt:lpstr>Fira Sans Medium</vt:lpstr>
      <vt:lpstr>Office Theme</vt:lpstr>
      <vt:lpstr>CLICK TO ADD TEXT</vt:lpstr>
      <vt:lpstr>CLICK TO ADD TEXT</vt:lpstr>
      <vt:lpstr>CLICK TO ADD TEXT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 De Leoz Young</dc:creator>
  <cp:lastModifiedBy>Joann De Leoz Young</cp:lastModifiedBy>
  <cp:revision>11</cp:revision>
  <dcterms:created xsi:type="dcterms:W3CDTF">2020-08-19T17:48:20Z</dcterms:created>
  <dcterms:modified xsi:type="dcterms:W3CDTF">2020-08-19T21:44:54Z</dcterms:modified>
</cp:coreProperties>
</file>