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7" r:id="rId2"/>
    <p:sldId id="263" r:id="rId3"/>
    <p:sldId id="264" r:id="rId4"/>
    <p:sldId id="265" r:id="rId5"/>
    <p:sldId id="266" r:id="rId6"/>
    <p:sldId id="256" r:id="rId7"/>
    <p:sldId id="257" r:id="rId8"/>
    <p:sldId id="258" r:id="rId9"/>
    <p:sldId id="259" r:id="rId10"/>
    <p:sldId id="260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1772"/>
  </p:normalViewPr>
  <p:slideViewPr>
    <p:cSldViewPr snapToGrid="0" snapToObjects="1">
      <p:cViewPr varScale="1">
        <p:scale>
          <a:sx n="95" d="100"/>
          <a:sy n="95" d="100"/>
        </p:scale>
        <p:origin x="12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DB1ED-6D29-B340-B6FC-A953C6485E80}" type="datetimeFigureOut">
              <a:rPr lang="en-US" smtClean="0"/>
              <a:t>8/19/20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74D2F-DC81-8F40-9A25-1AF75CBD2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2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09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936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94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16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3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19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30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61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9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32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74D2F-DC81-8F40-9A25-1AF75CBD2D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18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4CE50-215C-ED49-8280-92FE5F3E5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713C4-6625-BE43-89D5-9A52D0FCBA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F50F7-DD8F-D244-A07F-5BBBE54A2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4D0E1-3304-174C-AD55-BAC83A8A4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38468-0C2A-8A42-9D6E-4324910FF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3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2DF60-84CB-4C46-B968-FD428798C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BB3878-7FA8-0C49-ABE0-92E62D3D0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38C26-CEC4-F74E-8B97-9F2A9595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AA729-EA7B-AA45-9453-1C5BD97D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54B16-E410-804C-8868-174789EB1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3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5A9EF7-B061-7B4F-A382-A2E59D68BF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29F386-EF6A-B641-A198-5708CCFE7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90FB4-1994-AE43-9428-BC3EA82CA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8850C-D92D-BF4B-B75A-DB28B9E49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283E1-25A0-0644-A34F-141B59E5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3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0A00E-4460-BF41-8181-B5D94F60B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329EF-FB40-8149-B187-15E3DE612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3C1A6-6487-7D4B-8411-055476F80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3C48-7145-6D4F-8B42-2978637D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C32B2-30AD-A24C-A050-F94FB256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0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3CF34-B504-E941-A640-01EF6F24F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2A752-4B99-6549-98F4-08AF53796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0EF73-BC49-CA4E-891F-5188C4037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4EFF0-F9F9-3149-8EBD-C77C26A9C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91C4A-5C2A-E549-8A05-159EF2E04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3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BBCD4-C7AD-A74B-8313-D6B932F36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5B27D-9016-A84A-9E18-4338DBE72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94EDF-711D-2E49-8651-877D6D4A1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40B3A-3651-3543-9489-9AB0ED786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3A243-4202-B647-962B-0B3EADAB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A10D5-17BE-E04A-9BAC-EC9F04B11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8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055EC-A5F4-3A44-B92A-73FB701A5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3EF19-EF0C-9241-A959-E8C4DFCEB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49FAF-5892-2A4E-A54C-CAA8E95F8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F08AFF-88E3-EE49-9EE6-0DBE9E6E6C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2B5303-C63B-D345-ADCB-5D4C76B04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A16C58-EA80-DC4E-B52A-87AFBFC5B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744615-E8E2-6546-BD79-C842967D2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40E41F-3834-EF4A-9E20-42AA4F5FF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63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160A8-B1D3-874B-97A2-974C8C93E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81E9E1-9F0B-1845-A04F-2961A00B1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84B0E9-59E8-3049-8609-9943B2A7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CA223-1235-9343-97E3-5AF0B34A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27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FB92C0-AA28-244A-85CC-EFDDC5D38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C0DDC8-85BA-D64D-BE4D-EA2A7F17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F97B0-8E7C-8544-82D3-D8797197F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05A54-9F57-8A48-8684-E60243992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23C11-92F3-D84C-A069-2912F6C4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F68B4F-E730-4B41-9E51-DBE18102A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04E650-7528-F04A-B364-86CEBF029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1D15A-329C-7540-B6E7-CA007E008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835A6-9523-A540-B668-FEE58CE3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36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27528-A617-9A40-BC5C-7A70C0A57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58E760-5519-C944-8A05-A039FFDAF3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3C6DC-F0FB-EE4C-8E70-93C792EC0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49C51-51BE-E040-A785-0711E7CA3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B1DF26-0C9E-3044-A182-D7220B469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35C5DA-F3C5-DF47-A390-B20D0ED10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44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730C47-9735-E745-9991-4AC78C620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16D1C-6AC0-CC45-BE3B-885C90022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4CC2B-7F84-CF4D-BEC8-55645131D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BC87F-84C2-1747-B929-333C815EB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48C45-7772-7245-AC6F-33A8F88D6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DC918-667B-0244-A21B-F859D56F3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06700"/>
            <a:ext cx="9144000" cy="2387600"/>
          </a:xfrm>
        </p:spPr>
        <p:txBody>
          <a:bodyPr anchor="t"/>
          <a:lstStyle/>
          <a:p>
            <a:r>
              <a:rPr lang="en-US" dirty="0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TITLE SLIDE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E9B85A-1B31-6045-8E2A-A453661415D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5311" y="221594"/>
            <a:ext cx="1930400" cy="167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396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C9BDEC0-0631-4743-A7F8-BD1314061F5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91050" y="6176963"/>
            <a:ext cx="3009900" cy="69109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869BBD-50A8-CE4B-8E5E-9B6B33DDA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3220053-9687-EA43-9CD0-70056FAF5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263203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27F508-E4E9-0145-AB0B-58A09138338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300" y="6166905"/>
            <a:ext cx="3009900" cy="69109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FE05BB2-06D2-A44B-9B6C-88CFE32F78A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  <a:endParaRPr lang="en-US" dirty="0">
              <a:solidFill>
                <a:schemeClr val="bg1"/>
              </a:solidFill>
              <a:latin typeface="Fira Sans Medium" panose="020B0503050000020004" pitchFamily="34" charset="0"/>
              <a:ea typeface="Fira Sans Medium" panose="020B05030500000200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C733EB2-9AA1-F143-A71F-29B8A1EB8B7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here to add text</a:t>
            </a:r>
            <a:endParaRPr lang="en-US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457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A3FE4-B325-3B45-9A94-6334AF274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31525-CFD5-6F46-8AA2-4708E7645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here to add text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D78CF5-495D-5147-B6E7-22CC9CD8249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35600" y="5715000"/>
            <a:ext cx="13208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944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043C52-F408-3D4B-8012-BEA2DCBC01B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01356" y="5686425"/>
            <a:ext cx="1989287" cy="117157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558B21F-46F0-054A-B7D3-5EA04355A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4C3762-DE74-8640-9836-4CF95BF4C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61194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2BF9CC-7500-6D41-BE8E-DAD09493157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58599" y="203200"/>
            <a:ext cx="1874802" cy="16224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6D5AB41-299A-0C48-B4F2-078DF0F2D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1798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05548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475B64-6F16-0141-BC4F-67E2A3CF88A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19530" y="203201"/>
            <a:ext cx="2752940" cy="162242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C56122D-96C5-C048-A5C3-88CB47501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1798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525475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27F508-E4E9-0145-AB0B-58A09138338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64600" y="6166905"/>
            <a:ext cx="3009900" cy="69109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DB2920D-00A5-6847-8F8D-72C4275BC81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  <a:endParaRPr lang="en-US" dirty="0">
              <a:solidFill>
                <a:schemeClr val="bg1"/>
              </a:solidFill>
              <a:latin typeface="Fira Sans Medium" panose="020B0503050000020004" pitchFamily="34" charset="0"/>
              <a:ea typeface="Fira Sans Medium" panose="020B05030500000200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24B65E2-A532-9B44-9D37-90E1401F745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here to add text</a:t>
            </a:r>
            <a:endParaRPr lang="en-US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971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883782E-7EB3-974A-B992-68FFA40E3A6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91050" y="6176963"/>
            <a:ext cx="3009900" cy="69109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294FD20-D8EC-B242-A878-50395462E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D325072-EF17-A24A-8A4B-530CD24A7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745210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B33924-2AF6-0B4F-B05C-2703D99099F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91050" y="6176963"/>
            <a:ext cx="3009900" cy="69109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5554485-8D79-5748-8DCE-1CC97AA20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A73F8A3-EF18-284D-9055-DBE02CF2F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763667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67A79B-1AE9-5B44-8C4D-91CEB9F3927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91050" y="6176963"/>
            <a:ext cx="3009900" cy="69109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AF8AEB3-D493-9D4B-9789-9AE4FB415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HERE TO ADD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2CBD2C5-00F7-334F-9AAE-9614243EB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68673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323</Words>
  <Application>Microsoft Macintosh PowerPoint</Application>
  <PresentationFormat>Widescreen</PresentationFormat>
  <Paragraphs>41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Fira Sans</vt:lpstr>
      <vt:lpstr>Fira Sans Medium</vt:lpstr>
      <vt:lpstr>Office Theme</vt:lpstr>
      <vt:lpstr>TITLE SLIDE</vt:lpstr>
      <vt:lpstr>CLICK HERE TO ADD TEXT</vt:lpstr>
      <vt:lpstr>CLICK HERE TO ADD TEXT</vt:lpstr>
      <vt:lpstr>CLICK HERE TO ADD TEXT</vt:lpstr>
      <vt:lpstr>CLICK HERE TO ADD TEXT</vt:lpstr>
      <vt:lpstr>PowerPoint Presentation</vt:lpstr>
      <vt:lpstr>CLICK HERE TO ADD TEXT</vt:lpstr>
      <vt:lpstr>CLICK HERE TO ADD TEXT</vt:lpstr>
      <vt:lpstr>CLICK HERE TO ADD TEXT</vt:lpstr>
      <vt:lpstr>CLICK HERE TO ADD TEXT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 De Leoz Young</dc:creator>
  <cp:lastModifiedBy>Joann De Leoz Young</cp:lastModifiedBy>
  <cp:revision>7</cp:revision>
  <dcterms:created xsi:type="dcterms:W3CDTF">2020-08-19T17:48:20Z</dcterms:created>
  <dcterms:modified xsi:type="dcterms:W3CDTF">2020-08-19T21:44:24Z</dcterms:modified>
</cp:coreProperties>
</file>