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728" r:id="rId1"/>
  </p:sldMasterIdLst>
  <p:notesMasterIdLst>
    <p:notesMasterId r:id="rId21"/>
  </p:notesMasterIdLst>
  <p:sldIdLst>
    <p:sldId id="259" r:id="rId2"/>
    <p:sldId id="276" r:id="rId3"/>
    <p:sldId id="277" r:id="rId4"/>
    <p:sldId id="278" r:id="rId5"/>
    <p:sldId id="279" r:id="rId6"/>
    <p:sldId id="280" r:id="rId7"/>
    <p:sldId id="281" r:id="rId8"/>
    <p:sldId id="282" r:id="rId9"/>
    <p:sldId id="274" r:id="rId10"/>
    <p:sldId id="283" r:id="rId11"/>
    <p:sldId id="285" r:id="rId12"/>
    <p:sldId id="286" r:id="rId13"/>
    <p:sldId id="287" r:id="rId14"/>
    <p:sldId id="288" r:id="rId15"/>
    <p:sldId id="289" r:id="rId16"/>
    <p:sldId id="284" r:id="rId17"/>
    <p:sldId id="290" r:id="rId18"/>
    <p:sldId id="291" r:id="rId19"/>
    <p:sldId id="293" r:id="rId20"/>
  </p:sldIdLst>
  <p:sldSz cx="12192000" cy="6858000"/>
  <p:notesSz cx="6858000" cy="9144000"/>
  <p:embeddedFontLs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Fira Sans" panose="020B0503050000020004" pitchFamily="34" charset="0"/>
      <p:regular r:id="rId26"/>
      <p:bold r:id="rId27"/>
      <p:italic r:id="rId28"/>
      <p:boldItalic r:id="rId29"/>
    </p:embeddedFont>
    <p:embeddedFont>
      <p:font typeface="Fira Sans Book" panose="020B0503050000020004" pitchFamily="34" charset="0"/>
      <p:regular r:id="rId30"/>
      <p:italic r:id="rId31"/>
    </p:embeddedFont>
    <p:embeddedFont>
      <p:font typeface="Fira Sans Medium" panose="020B0503050000020004" pitchFamily="34" charset="0"/>
      <p:regular r:id="rId32"/>
      <p:italic r:id="rId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" userDrawn="1">
          <p15:clr>
            <a:srgbClr val="A4A3A4"/>
          </p15:clr>
        </p15:guide>
        <p15:guide id="3" orient="horz" pos="240" userDrawn="1">
          <p15:clr>
            <a:srgbClr val="A4A3A4"/>
          </p15:clr>
        </p15:guide>
        <p15:guide id="4" orient="horz" pos="4080" userDrawn="1">
          <p15:clr>
            <a:srgbClr val="A4A3A4"/>
          </p15:clr>
        </p15:guide>
        <p15:guide id="5" pos="7296" userDrawn="1">
          <p15:clr>
            <a:srgbClr val="A4A3A4"/>
          </p15:clr>
        </p15:guide>
        <p15:guide id="6" orient="horz" pos="2232" userDrawn="1">
          <p15:clr>
            <a:srgbClr val="A4A3A4"/>
          </p15:clr>
        </p15:guide>
        <p15:guide id="9" orient="horz" pos="52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32A36"/>
    <a:srgbClr val="003DA5"/>
    <a:srgbClr val="FFB81D"/>
    <a:srgbClr val="F4F3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512"/>
    <p:restoredTop sz="94656"/>
  </p:normalViewPr>
  <p:slideViewPr>
    <p:cSldViewPr snapToGrid="0" snapToObjects="1">
      <p:cViewPr varScale="1">
        <p:scale>
          <a:sx n="112" d="100"/>
          <a:sy n="112" d="100"/>
        </p:scale>
        <p:origin x="928" y="184"/>
      </p:cViewPr>
      <p:guideLst>
        <p:guide pos="384"/>
        <p:guide orient="horz" pos="240"/>
        <p:guide orient="horz" pos="4080"/>
        <p:guide pos="7296"/>
        <p:guide orient="horz" pos="2232"/>
        <p:guide orient="horz" pos="52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21" Type="http://schemas.openxmlformats.org/officeDocument/2006/relationships/notesMaster" Target="notesMasters/notesMaster1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A51DD2-8421-F74C-8DD7-90D709FC9F6E}" type="datetimeFigureOut">
              <a:rPr lang="en-US" smtClean="0"/>
              <a:t>8/19/20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9DA39B-50AA-634B-8E2C-29BE284B4B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182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6000" b="1" dirty="0"/>
              <a:t>NOTE:  You can replace the CNAS logo on the bottom right corner of each slide with your own UCR department/institute/center/unit.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9DA39B-50AA-634B-8E2C-29BE284B4B7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8023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1974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5250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2412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2895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27" r:id="rId2"/>
    <p:sldLayoutId id="214748372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Fira Sans" panose="020B0503050000020004" pitchFamily="34" charset="0"/>
          <a:ea typeface="Fira Sans" panose="020B05030500000200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Fira Sans" panose="020B0503050000020004" pitchFamily="34" charset="0"/>
          <a:ea typeface="Fira Sans" panose="020B05030500000200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Fira Sans" panose="020B0503050000020004" pitchFamily="34" charset="0"/>
          <a:ea typeface="Fira Sans" panose="020B05030500000200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ira Sans" panose="020B0503050000020004" pitchFamily="34" charset="0"/>
          <a:ea typeface="Fira Sans" panose="020B05030500000200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Fira Sans" panose="020B0503050000020004" pitchFamily="34" charset="0"/>
          <a:ea typeface="Fira Sans" panose="020B05030500000200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Fira Sans" panose="020B0503050000020004" pitchFamily="34" charset="0"/>
          <a:ea typeface="Fira Sans" panose="020B05030500000200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emf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emf"/><Relationship Id="rId4" Type="http://schemas.openxmlformats.org/officeDocument/2006/relationships/image" Target="../media/image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emf"/><Relationship Id="rId4" Type="http://schemas.openxmlformats.org/officeDocument/2006/relationships/image" Target="../media/image8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emf"/><Relationship Id="rId4" Type="http://schemas.openxmlformats.org/officeDocument/2006/relationships/image" Target="../media/image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.emf"/><Relationship Id="rId5" Type="http://schemas.openxmlformats.org/officeDocument/2006/relationships/image" Target="../media/image9.jpeg"/><Relationship Id="rId4" Type="http://schemas.openxmlformats.org/officeDocument/2006/relationships/image" Target="../media/image5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svg"/><Relationship Id="rId7" Type="http://schemas.openxmlformats.org/officeDocument/2006/relationships/image" Target="../media/image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13.svg"/><Relationship Id="rId10" Type="http://schemas.openxmlformats.org/officeDocument/2006/relationships/image" Target="../media/image1.emf"/><Relationship Id="rId4" Type="http://schemas.openxmlformats.org/officeDocument/2006/relationships/image" Target="../media/image12.png"/><Relationship Id="rId9" Type="http://schemas.openxmlformats.org/officeDocument/2006/relationships/image" Target="../media/image15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5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CAF54B18-1E70-D449-A3EC-9239163ED0CD}"/>
              </a:ext>
            </a:extLst>
          </p:cNvPr>
          <p:cNvGrpSpPr/>
          <p:nvPr/>
        </p:nvGrpSpPr>
        <p:grpSpPr>
          <a:xfrm>
            <a:off x="-18411" y="-6137"/>
            <a:ext cx="12212457" cy="6873342"/>
            <a:chOff x="-18411" y="-6137"/>
            <a:chExt cx="12212457" cy="6873342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77FB2E0-C8C5-B54F-999D-475D5623CDDB}"/>
                </a:ext>
              </a:extLst>
            </p:cNvPr>
            <p:cNvSpPr/>
            <p:nvPr/>
          </p:nvSpPr>
          <p:spPr>
            <a:xfrm>
              <a:off x="-18411" y="3031635"/>
              <a:ext cx="12212457" cy="3835570"/>
            </a:xfrm>
            <a:custGeom>
              <a:avLst/>
              <a:gdLst>
                <a:gd name="connsiteX0" fmla="*/ 0 w 12212457"/>
                <a:gd name="connsiteY0" fmla="*/ 2718652 h 3835570"/>
                <a:gd name="connsiteX1" fmla="*/ 0 w 12212457"/>
                <a:gd name="connsiteY1" fmla="*/ 3835570 h 3835570"/>
                <a:gd name="connsiteX2" fmla="*/ 153423 w 12212457"/>
                <a:gd name="connsiteY2" fmla="*/ 3835570 h 3835570"/>
                <a:gd name="connsiteX3" fmla="*/ 5443442 w 12212457"/>
                <a:gd name="connsiteY3" fmla="*/ 3835570 h 3835570"/>
                <a:gd name="connsiteX4" fmla="*/ 12212457 w 12212457"/>
                <a:gd name="connsiteY4" fmla="*/ 619828 h 3835570"/>
                <a:gd name="connsiteX5" fmla="*/ 12212457 w 12212457"/>
                <a:gd name="connsiteY5" fmla="*/ 0 h 3835570"/>
                <a:gd name="connsiteX6" fmla="*/ 0 w 12212457"/>
                <a:gd name="connsiteY6" fmla="*/ 2718652 h 3835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212457" h="3835570">
                  <a:moveTo>
                    <a:pt x="0" y="2718652"/>
                  </a:moveTo>
                  <a:lnTo>
                    <a:pt x="0" y="3835570"/>
                  </a:lnTo>
                  <a:lnTo>
                    <a:pt x="153423" y="3835570"/>
                  </a:lnTo>
                  <a:lnTo>
                    <a:pt x="5443442" y="3835570"/>
                  </a:lnTo>
                  <a:lnTo>
                    <a:pt x="12212457" y="619828"/>
                  </a:lnTo>
                  <a:lnTo>
                    <a:pt x="12212457" y="0"/>
                  </a:lnTo>
                  <a:lnTo>
                    <a:pt x="0" y="2718652"/>
                  </a:lnTo>
                  <a:close/>
                </a:path>
              </a:pathLst>
            </a:custGeom>
            <a:solidFill>
              <a:srgbClr val="FFB8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rapezoid 6">
              <a:extLst>
                <a:ext uri="{FF2B5EF4-FFF2-40B4-BE49-F238E27FC236}">
                  <a16:creationId xmlns:a16="http://schemas.microsoft.com/office/drawing/2014/main" id="{69FD79F2-2E51-0C40-96CB-189599A623FE}"/>
                </a:ext>
              </a:extLst>
            </p:cNvPr>
            <p:cNvSpPr/>
            <p:nvPr/>
          </p:nvSpPr>
          <p:spPr>
            <a:xfrm>
              <a:off x="-18411" y="-6137"/>
              <a:ext cx="12210411" cy="5842341"/>
            </a:xfrm>
            <a:custGeom>
              <a:avLst/>
              <a:gdLst>
                <a:gd name="connsiteX0" fmla="*/ 0 w 12046760"/>
                <a:gd name="connsiteY0" fmla="*/ 5842341 h 5842341"/>
                <a:gd name="connsiteX1" fmla="*/ 1460585 w 12046760"/>
                <a:gd name="connsiteY1" fmla="*/ 0 h 5842341"/>
                <a:gd name="connsiteX2" fmla="*/ 10586175 w 12046760"/>
                <a:gd name="connsiteY2" fmla="*/ 0 h 5842341"/>
                <a:gd name="connsiteX3" fmla="*/ 12046760 w 12046760"/>
                <a:gd name="connsiteY3" fmla="*/ 5842341 h 5842341"/>
                <a:gd name="connsiteX4" fmla="*/ 0 w 12046760"/>
                <a:gd name="connsiteY4" fmla="*/ 5842341 h 5842341"/>
                <a:gd name="connsiteX0" fmla="*/ 0 w 12046760"/>
                <a:gd name="connsiteY0" fmla="*/ 5842341 h 5842341"/>
                <a:gd name="connsiteX1" fmla="*/ 12274 w 12046760"/>
                <a:gd name="connsiteY1" fmla="*/ 0 h 5842341"/>
                <a:gd name="connsiteX2" fmla="*/ 10586175 w 12046760"/>
                <a:gd name="connsiteY2" fmla="*/ 0 h 5842341"/>
                <a:gd name="connsiteX3" fmla="*/ 12046760 w 12046760"/>
                <a:gd name="connsiteY3" fmla="*/ 5842341 h 5842341"/>
                <a:gd name="connsiteX4" fmla="*/ 0 w 12046760"/>
                <a:gd name="connsiteY4" fmla="*/ 5842341 h 5842341"/>
                <a:gd name="connsiteX0" fmla="*/ 0 w 12194047"/>
                <a:gd name="connsiteY0" fmla="*/ 5842341 h 5842341"/>
                <a:gd name="connsiteX1" fmla="*/ 12274 w 12194047"/>
                <a:gd name="connsiteY1" fmla="*/ 0 h 5842341"/>
                <a:gd name="connsiteX2" fmla="*/ 12194047 w 12194047"/>
                <a:gd name="connsiteY2" fmla="*/ 6137 h 5842341"/>
                <a:gd name="connsiteX3" fmla="*/ 12046760 w 12194047"/>
                <a:gd name="connsiteY3" fmla="*/ 5842341 h 5842341"/>
                <a:gd name="connsiteX4" fmla="*/ 0 w 12194047"/>
                <a:gd name="connsiteY4" fmla="*/ 5842341 h 5842341"/>
                <a:gd name="connsiteX0" fmla="*/ 0 w 12194047"/>
                <a:gd name="connsiteY0" fmla="*/ 5842341 h 5842341"/>
                <a:gd name="connsiteX1" fmla="*/ 12274 w 12194047"/>
                <a:gd name="connsiteY1" fmla="*/ 0 h 5842341"/>
                <a:gd name="connsiteX2" fmla="*/ 12194047 w 12194047"/>
                <a:gd name="connsiteY2" fmla="*/ 6137 h 5842341"/>
                <a:gd name="connsiteX3" fmla="*/ 12194046 w 12194047"/>
                <a:gd name="connsiteY3" fmla="*/ 3080730 h 5842341"/>
                <a:gd name="connsiteX4" fmla="*/ 0 w 12194047"/>
                <a:gd name="connsiteY4" fmla="*/ 5842341 h 584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4047" h="5842341">
                  <a:moveTo>
                    <a:pt x="0" y="5842341"/>
                  </a:moveTo>
                  <a:cubicBezTo>
                    <a:pt x="4091" y="3894894"/>
                    <a:pt x="8183" y="1947447"/>
                    <a:pt x="12274" y="0"/>
                  </a:cubicBezTo>
                  <a:lnTo>
                    <a:pt x="12194047" y="6137"/>
                  </a:lnTo>
                  <a:cubicBezTo>
                    <a:pt x="12194047" y="1031001"/>
                    <a:pt x="12194046" y="2055866"/>
                    <a:pt x="12194046" y="3080730"/>
                  </a:cubicBezTo>
                  <a:lnTo>
                    <a:pt x="0" y="5842341"/>
                  </a:lnTo>
                  <a:close/>
                </a:path>
              </a:pathLst>
            </a:custGeom>
            <a:solidFill>
              <a:srgbClr val="003D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 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1B92A8F9-FF41-8F44-BF9E-797DE5FBF7A6}"/>
              </a:ext>
            </a:extLst>
          </p:cNvPr>
          <p:cNvSpPr txBox="1"/>
          <p:nvPr/>
        </p:nvSpPr>
        <p:spPr>
          <a:xfrm>
            <a:off x="617551" y="1979584"/>
            <a:ext cx="6991771" cy="1917063"/>
          </a:xfrm>
          <a:prstGeom prst="rect">
            <a:avLst/>
          </a:prstGeom>
          <a:noFill/>
        </p:spPr>
        <p:txBody>
          <a:bodyPr wrap="square" lIns="0" tIns="91440" rIns="0" bIns="0" rtlCol="0">
            <a:spAutoFit/>
          </a:bodyPr>
          <a:lstStyle/>
          <a:p>
            <a:pPr>
              <a:lnSpc>
                <a:spcPts val="6820"/>
              </a:lnSpc>
            </a:pPr>
            <a:r>
              <a:rPr lang="en-US" sz="6600" spc="-150" dirty="0">
                <a:solidFill>
                  <a:schemeClr val="bg1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UCR Presentation Slide Deck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8FD533-CF81-2F46-A1CA-7D15D717BFB2}"/>
              </a:ext>
            </a:extLst>
          </p:cNvPr>
          <p:cNvSpPr txBox="1"/>
          <p:nvPr/>
        </p:nvSpPr>
        <p:spPr>
          <a:xfrm>
            <a:off x="617551" y="3860301"/>
            <a:ext cx="45381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Cover Style 01</a:t>
            </a:r>
            <a:br>
              <a:rPr lang="en-US" sz="2000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June 16, 2020</a:t>
            </a:r>
            <a:endParaRPr lang="en-US" sz="2000" dirty="0">
              <a:solidFill>
                <a:schemeClr val="bg1"/>
              </a:solidFill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E3E9910-13D7-3B4C-A13B-DBFBC3182A4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9678" r="74944"/>
          <a:stretch/>
        </p:blipFill>
        <p:spPr>
          <a:xfrm>
            <a:off x="10234993" y="6040888"/>
            <a:ext cx="1862234" cy="707886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9032394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8918C875-2CBE-A24F-AA8A-DE16D36D78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" y="690455"/>
            <a:ext cx="280946" cy="1285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76FFA79-6D24-E049-BCE9-429F0B3C5BAA}"/>
              </a:ext>
            </a:extLst>
          </p:cNvPr>
          <p:cNvSpPr txBox="1"/>
          <p:nvPr/>
        </p:nvSpPr>
        <p:spPr>
          <a:xfrm>
            <a:off x="609600" y="882591"/>
            <a:ext cx="9067136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This</a:t>
            </a:r>
            <a:r>
              <a:rPr lang="en-US" sz="3600" spc="-15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 is a Main Header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C54E437-EA05-A44F-B1C1-0CE07AECBE97}"/>
              </a:ext>
            </a:extLst>
          </p:cNvPr>
          <p:cNvSpPr txBox="1"/>
          <p:nvPr/>
        </p:nvSpPr>
        <p:spPr>
          <a:xfrm>
            <a:off x="609600" y="1606159"/>
            <a:ext cx="9067136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This is a Sub Header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BEED9E-6D42-6848-B093-DA24659404C5}"/>
              </a:ext>
            </a:extLst>
          </p:cNvPr>
          <p:cNvSpPr txBox="1"/>
          <p:nvPr/>
        </p:nvSpPr>
        <p:spPr>
          <a:xfrm>
            <a:off x="609600" y="2402614"/>
            <a:ext cx="5043777" cy="32316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latin typeface="Fira Sans" panose="020B0503050000020004" pitchFamily="34" charset="0"/>
                <a:ea typeface="Fira Sans" panose="020B0503050000020004" pitchFamily="34" charset="0"/>
              </a:rPr>
              <a:t>Inside Header</a:t>
            </a:r>
          </a:p>
          <a:p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tempor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incididunt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ut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et dolore magna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aliqua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  <a:p>
            <a:endParaRPr lang="en-US" sz="1400" dirty="0">
              <a:latin typeface="Fira Sans Book" panose="020B0503050000020004" pitchFamily="34" charset="0"/>
              <a:ea typeface="Fira Sans Book" panose="020B0503050000020004" pitchFamily="34" charset="0"/>
            </a:endParaRPr>
          </a:p>
          <a:p>
            <a:r>
              <a:rPr lang="en-US" sz="1400" b="1" dirty="0">
                <a:latin typeface="Fira Sans" panose="020B0503050000020004" pitchFamily="34" charset="0"/>
                <a:ea typeface="Fira Sans" panose="020B0503050000020004" pitchFamily="34" charset="0"/>
              </a:rPr>
              <a:t>Inside Header</a:t>
            </a:r>
          </a:p>
          <a:p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tempor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incididunt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ut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et dolore magna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aliqua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  <a:p>
            <a:endParaRPr lang="en-US" sz="1400" dirty="0">
              <a:latin typeface="Fira Sans Book" panose="020B0503050000020004" pitchFamily="34" charset="0"/>
              <a:ea typeface="Fira Sans Book" panose="020B0503050000020004" pitchFamily="34" charset="0"/>
            </a:endParaRPr>
          </a:p>
          <a:p>
            <a:r>
              <a:rPr lang="en-US" sz="1400" b="1" dirty="0">
                <a:latin typeface="Fira Sans" panose="020B0503050000020004" pitchFamily="34" charset="0"/>
                <a:ea typeface="Fira Sans" panose="020B0503050000020004" pitchFamily="34" charset="0"/>
              </a:rPr>
              <a:t>Inside Header</a:t>
            </a:r>
          </a:p>
          <a:p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tempor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incididunt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ut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et dolore magna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aliqua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  <a:p>
            <a:endParaRPr lang="en-US" sz="1400" dirty="0">
              <a:latin typeface="Fira Sans Book" panose="020B0503050000020004" pitchFamily="34" charset="0"/>
              <a:ea typeface="Fira Sans Book" panose="020B05030500000200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A0E1CF6-59F4-4846-8349-824D61A8DD3C}"/>
              </a:ext>
            </a:extLst>
          </p:cNvPr>
          <p:cNvSpPr txBox="1"/>
          <p:nvPr/>
        </p:nvSpPr>
        <p:spPr>
          <a:xfrm>
            <a:off x="6541273" y="2402614"/>
            <a:ext cx="5043777" cy="32316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Inside Header Blue Color</a:t>
            </a:r>
          </a:p>
          <a:p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tempor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incididunt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ut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et dolore magna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aliqua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  <a:p>
            <a:endParaRPr lang="en-US" sz="1400" dirty="0">
              <a:latin typeface="Fira Sans Book" panose="020B0503050000020004" pitchFamily="34" charset="0"/>
              <a:ea typeface="Fira Sans Book" panose="020B0503050000020004" pitchFamily="34" charset="0"/>
            </a:endParaRPr>
          </a:p>
          <a:p>
            <a:r>
              <a:rPr lang="en-US" sz="1400" b="1" dirty="0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Inside Header Blue Color</a:t>
            </a:r>
          </a:p>
          <a:p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tempor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incididunt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ut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et dolore magna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aliqua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  <a:p>
            <a:endParaRPr lang="en-US" sz="1400" dirty="0">
              <a:latin typeface="Fira Sans Book" panose="020B0503050000020004" pitchFamily="34" charset="0"/>
              <a:ea typeface="Fira Sans Book" panose="020B0503050000020004" pitchFamily="34" charset="0"/>
            </a:endParaRPr>
          </a:p>
          <a:p>
            <a:r>
              <a:rPr lang="en-US" sz="1400" b="1" dirty="0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Inside Header Blue Color</a:t>
            </a:r>
          </a:p>
          <a:p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tempor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incididunt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ut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et dolore magna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aliqua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  <a:p>
            <a:endParaRPr lang="en-US" sz="1400" dirty="0">
              <a:latin typeface="Fira Sans Book" panose="020B0503050000020004" pitchFamily="34" charset="0"/>
              <a:ea typeface="Fira Sans Book" panose="020B05030500000200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ECE4482-556E-494A-A0BE-E6096FDB156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9678" r="74944"/>
          <a:stretch/>
        </p:blipFill>
        <p:spPr>
          <a:xfrm>
            <a:off x="10234993" y="6040888"/>
            <a:ext cx="1862234" cy="707886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40118573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5F2325CB-BF19-AA4A-8CD1-4A5B923E72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60543" y="838200"/>
            <a:ext cx="280946" cy="12852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0880866-2111-F744-B771-D369A423071D}"/>
              </a:ext>
            </a:extLst>
          </p:cNvPr>
          <p:cNvSpPr txBox="1"/>
          <p:nvPr/>
        </p:nvSpPr>
        <p:spPr>
          <a:xfrm>
            <a:off x="6660543" y="1030336"/>
            <a:ext cx="5043777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This</a:t>
            </a:r>
            <a:r>
              <a:rPr lang="en-US" sz="3600" spc="-15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 is a Main Header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AAE6939-3D52-C044-B924-22AB41AB8082}"/>
              </a:ext>
            </a:extLst>
          </p:cNvPr>
          <p:cNvSpPr txBox="1"/>
          <p:nvPr/>
        </p:nvSpPr>
        <p:spPr>
          <a:xfrm>
            <a:off x="6660543" y="1647945"/>
            <a:ext cx="504377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This is a Sub Header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7AB0A0C-F087-884D-9706-9B186CF767E8}"/>
              </a:ext>
            </a:extLst>
          </p:cNvPr>
          <p:cNvSpPr txBox="1"/>
          <p:nvPr/>
        </p:nvSpPr>
        <p:spPr>
          <a:xfrm>
            <a:off x="6660543" y="2248256"/>
            <a:ext cx="5043777" cy="32316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latin typeface="Fira Sans" panose="020B0503050000020004" pitchFamily="34" charset="0"/>
                <a:ea typeface="Fira Sans" panose="020B0503050000020004" pitchFamily="34" charset="0"/>
              </a:rPr>
              <a:t>Inside Header</a:t>
            </a:r>
          </a:p>
          <a:p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tempor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incididunt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ut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et dolore magna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aliqua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  <a:p>
            <a:endParaRPr lang="en-US" sz="1400" dirty="0">
              <a:latin typeface="Fira Sans Book" panose="020B0503050000020004" pitchFamily="34" charset="0"/>
              <a:ea typeface="Fira Sans Book" panose="020B0503050000020004" pitchFamily="34" charset="0"/>
            </a:endParaRPr>
          </a:p>
          <a:p>
            <a:r>
              <a:rPr lang="en-US" sz="1400" b="1" dirty="0">
                <a:latin typeface="Fira Sans" panose="020B0503050000020004" pitchFamily="34" charset="0"/>
                <a:ea typeface="Fira Sans" panose="020B0503050000020004" pitchFamily="34" charset="0"/>
              </a:rPr>
              <a:t>Inside Header</a:t>
            </a:r>
          </a:p>
          <a:p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tempor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incididunt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ut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et dolore magna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aliqua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  <a:p>
            <a:endParaRPr lang="en-US" sz="1400" dirty="0">
              <a:latin typeface="Fira Sans Book" panose="020B0503050000020004" pitchFamily="34" charset="0"/>
              <a:ea typeface="Fira Sans Book" panose="020B0503050000020004" pitchFamily="34" charset="0"/>
            </a:endParaRPr>
          </a:p>
          <a:p>
            <a:r>
              <a:rPr lang="en-US" sz="1400" b="1" dirty="0">
                <a:latin typeface="Fira Sans" panose="020B0503050000020004" pitchFamily="34" charset="0"/>
                <a:ea typeface="Fira Sans" panose="020B0503050000020004" pitchFamily="34" charset="0"/>
              </a:rPr>
              <a:t>Inside Header</a:t>
            </a:r>
          </a:p>
          <a:p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tempor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incididunt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ut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et dolore magna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aliqua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  <a:p>
            <a:endParaRPr lang="en-US" sz="1400" dirty="0">
              <a:latin typeface="Fira Sans Book" panose="020B0503050000020004" pitchFamily="34" charset="0"/>
              <a:ea typeface="Fira Sans Book" panose="020B05030500000200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BE47EA-0B0C-E448-A7FE-92105C30EA6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096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18B71AE-A93B-584D-A4ED-8118889B22D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9678" r="74944"/>
          <a:stretch/>
        </p:blipFill>
        <p:spPr>
          <a:xfrm>
            <a:off x="10234993" y="6040888"/>
            <a:ext cx="1862234" cy="707886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600446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5F2325CB-BF19-AA4A-8CD1-4A5B923E72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54687" y="838200"/>
            <a:ext cx="280946" cy="12852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0880866-2111-F744-B771-D369A423071D}"/>
              </a:ext>
            </a:extLst>
          </p:cNvPr>
          <p:cNvSpPr txBox="1"/>
          <p:nvPr/>
        </p:nvSpPr>
        <p:spPr>
          <a:xfrm>
            <a:off x="6254687" y="1030336"/>
            <a:ext cx="5043777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This</a:t>
            </a:r>
            <a:r>
              <a:rPr lang="en-US" sz="3600" spc="-15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 is a Main Header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AAE6939-3D52-C044-B924-22AB41AB8082}"/>
              </a:ext>
            </a:extLst>
          </p:cNvPr>
          <p:cNvSpPr txBox="1"/>
          <p:nvPr/>
        </p:nvSpPr>
        <p:spPr>
          <a:xfrm>
            <a:off x="6254687" y="1647945"/>
            <a:ext cx="504377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This is a Sub Header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7AB0A0C-F087-884D-9706-9B186CF767E8}"/>
              </a:ext>
            </a:extLst>
          </p:cNvPr>
          <p:cNvSpPr txBox="1"/>
          <p:nvPr/>
        </p:nvSpPr>
        <p:spPr>
          <a:xfrm>
            <a:off x="6254687" y="2248256"/>
            <a:ext cx="5043777" cy="32316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latin typeface="Fira Sans" panose="020B0503050000020004" pitchFamily="34" charset="0"/>
                <a:ea typeface="Fira Sans" panose="020B0503050000020004" pitchFamily="34" charset="0"/>
              </a:rPr>
              <a:t>Inside Header</a:t>
            </a:r>
          </a:p>
          <a:p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tempor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incididunt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ut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et dolore magna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aliqua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  <a:p>
            <a:endParaRPr lang="en-US" sz="1400" dirty="0">
              <a:latin typeface="Fira Sans Book" panose="020B0503050000020004" pitchFamily="34" charset="0"/>
              <a:ea typeface="Fira Sans Book" panose="020B0503050000020004" pitchFamily="34" charset="0"/>
            </a:endParaRPr>
          </a:p>
          <a:p>
            <a:r>
              <a:rPr lang="en-US" sz="1400" b="1" dirty="0">
                <a:latin typeface="Fira Sans" panose="020B0503050000020004" pitchFamily="34" charset="0"/>
                <a:ea typeface="Fira Sans" panose="020B0503050000020004" pitchFamily="34" charset="0"/>
              </a:rPr>
              <a:t>Inside Header</a:t>
            </a:r>
          </a:p>
          <a:p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tempor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incididunt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ut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et dolore magna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aliqua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  <a:p>
            <a:endParaRPr lang="en-US" sz="1400" dirty="0">
              <a:latin typeface="Fira Sans Book" panose="020B0503050000020004" pitchFamily="34" charset="0"/>
              <a:ea typeface="Fira Sans Book" panose="020B0503050000020004" pitchFamily="34" charset="0"/>
            </a:endParaRPr>
          </a:p>
          <a:p>
            <a:r>
              <a:rPr lang="en-US" sz="1400" b="1" dirty="0">
                <a:latin typeface="Fira Sans" panose="020B0503050000020004" pitchFamily="34" charset="0"/>
                <a:ea typeface="Fira Sans" panose="020B0503050000020004" pitchFamily="34" charset="0"/>
              </a:rPr>
              <a:t>Inside Header</a:t>
            </a:r>
          </a:p>
          <a:p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tempor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incididunt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ut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et dolore magna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aliqua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  <a:p>
            <a:endParaRPr lang="en-US" sz="1400" dirty="0">
              <a:latin typeface="Fira Sans Book" panose="020B0503050000020004" pitchFamily="34" charset="0"/>
              <a:ea typeface="Fira Sans Book" panose="020B0503050000020004" pitchFamily="34" charset="0"/>
            </a:endParaRP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D46A22C-5FA5-454A-A287-D73D8B4160B5}"/>
              </a:ext>
            </a:extLst>
          </p:cNvPr>
          <p:cNvSpPr>
            <a:spLocks noChangeAspect="1"/>
          </p:cNvSpPr>
          <p:nvPr/>
        </p:nvSpPr>
        <p:spPr>
          <a:xfrm>
            <a:off x="0" y="0"/>
            <a:ext cx="5963478" cy="6861975"/>
          </a:xfrm>
          <a:custGeom>
            <a:avLst/>
            <a:gdLst>
              <a:gd name="connsiteX0" fmla="*/ 4134679 w 5955527"/>
              <a:gd name="connsiteY0" fmla="*/ 6861975 h 6861975"/>
              <a:gd name="connsiteX1" fmla="*/ 0 w 5955527"/>
              <a:gd name="connsiteY1" fmla="*/ 6861975 h 6861975"/>
              <a:gd name="connsiteX2" fmla="*/ 0 w 5955527"/>
              <a:gd name="connsiteY2" fmla="*/ 0 h 6861975"/>
              <a:gd name="connsiteX3" fmla="*/ 143124 w 5955527"/>
              <a:gd name="connsiteY3" fmla="*/ 0 h 6861975"/>
              <a:gd name="connsiteX4" fmla="*/ 5955527 w 5955527"/>
              <a:gd name="connsiteY4" fmla="*/ 0 h 6861975"/>
              <a:gd name="connsiteX5" fmla="*/ 5955527 w 5955527"/>
              <a:gd name="connsiteY5" fmla="*/ 119269 h 6861975"/>
              <a:gd name="connsiteX6" fmla="*/ 4134679 w 5955527"/>
              <a:gd name="connsiteY6" fmla="*/ 6861975 h 6861975"/>
              <a:gd name="connsiteX0" fmla="*/ 4134679 w 5963478"/>
              <a:gd name="connsiteY0" fmla="*/ 6861975 h 6861975"/>
              <a:gd name="connsiteX1" fmla="*/ 0 w 5963478"/>
              <a:gd name="connsiteY1" fmla="*/ 6861975 h 6861975"/>
              <a:gd name="connsiteX2" fmla="*/ 0 w 5963478"/>
              <a:gd name="connsiteY2" fmla="*/ 0 h 6861975"/>
              <a:gd name="connsiteX3" fmla="*/ 143124 w 5963478"/>
              <a:gd name="connsiteY3" fmla="*/ 0 h 6861975"/>
              <a:gd name="connsiteX4" fmla="*/ 5955527 w 5963478"/>
              <a:gd name="connsiteY4" fmla="*/ 0 h 6861975"/>
              <a:gd name="connsiteX5" fmla="*/ 5963478 w 5963478"/>
              <a:gd name="connsiteY5" fmla="*/ 15902 h 6861975"/>
              <a:gd name="connsiteX6" fmla="*/ 4134679 w 5963478"/>
              <a:gd name="connsiteY6" fmla="*/ 6861975 h 6861975"/>
              <a:gd name="connsiteX0" fmla="*/ 4134679 w 5963478"/>
              <a:gd name="connsiteY0" fmla="*/ 6861975 h 6861975"/>
              <a:gd name="connsiteX1" fmla="*/ 0 w 5963478"/>
              <a:gd name="connsiteY1" fmla="*/ 6861975 h 6861975"/>
              <a:gd name="connsiteX2" fmla="*/ 0 w 5963478"/>
              <a:gd name="connsiteY2" fmla="*/ 0 h 6861975"/>
              <a:gd name="connsiteX3" fmla="*/ 143124 w 5963478"/>
              <a:gd name="connsiteY3" fmla="*/ 0 h 6861975"/>
              <a:gd name="connsiteX4" fmla="*/ 5955527 w 5963478"/>
              <a:gd name="connsiteY4" fmla="*/ 0 h 6861975"/>
              <a:gd name="connsiteX5" fmla="*/ 5963478 w 5963478"/>
              <a:gd name="connsiteY5" fmla="*/ 0 h 6861975"/>
              <a:gd name="connsiteX6" fmla="*/ 4134679 w 5963478"/>
              <a:gd name="connsiteY6" fmla="*/ 6861975 h 68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63478" h="6861975">
                <a:moveTo>
                  <a:pt x="4134679" y="6861975"/>
                </a:moveTo>
                <a:lnTo>
                  <a:pt x="0" y="6861975"/>
                </a:lnTo>
                <a:lnTo>
                  <a:pt x="0" y="0"/>
                </a:lnTo>
                <a:lnTo>
                  <a:pt x="143124" y="0"/>
                </a:lnTo>
                <a:lnTo>
                  <a:pt x="5955527" y="0"/>
                </a:lnTo>
                <a:lnTo>
                  <a:pt x="5963478" y="0"/>
                </a:lnTo>
                <a:lnTo>
                  <a:pt x="4134679" y="6861975"/>
                </a:lnTo>
                <a:close/>
              </a:path>
            </a:pathLst>
          </a:custGeom>
          <a:blipFill dpi="0" rotWithShape="0">
            <a:blip r:embed="rId4"/>
            <a:srcRect/>
            <a:tile tx="-1270000" ty="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072E05-C624-C744-BEDD-F2EE1A42F80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9678" r="74944"/>
          <a:stretch/>
        </p:blipFill>
        <p:spPr>
          <a:xfrm>
            <a:off x="10234993" y="6040888"/>
            <a:ext cx="1862234" cy="707886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300887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5F2325CB-BF19-AA4A-8CD1-4A5B923E72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62638" y="838200"/>
            <a:ext cx="280946" cy="12852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0880866-2111-F744-B771-D369A423071D}"/>
              </a:ext>
            </a:extLst>
          </p:cNvPr>
          <p:cNvSpPr txBox="1"/>
          <p:nvPr/>
        </p:nvSpPr>
        <p:spPr>
          <a:xfrm>
            <a:off x="6262638" y="1030336"/>
            <a:ext cx="5043777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This</a:t>
            </a:r>
            <a:r>
              <a:rPr lang="en-US" sz="3600" spc="-15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 is a Main Header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AAE6939-3D52-C044-B924-22AB41AB8082}"/>
              </a:ext>
            </a:extLst>
          </p:cNvPr>
          <p:cNvSpPr txBox="1"/>
          <p:nvPr/>
        </p:nvSpPr>
        <p:spPr>
          <a:xfrm>
            <a:off x="6262638" y="1647945"/>
            <a:ext cx="504377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This is a Sub Header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7AB0A0C-F087-884D-9706-9B186CF767E8}"/>
              </a:ext>
            </a:extLst>
          </p:cNvPr>
          <p:cNvSpPr txBox="1"/>
          <p:nvPr/>
        </p:nvSpPr>
        <p:spPr>
          <a:xfrm>
            <a:off x="6262638" y="2248256"/>
            <a:ext cx="5043777" cy="32316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latin typeface="Fira Sans" panose="020B0503050000020004" pitchFamily="34" charset="0"/>
                <a:ea typeface="Fira Sans" panose="020B0503050000020004" pitchFamily="34" charset="0"/>
              </a:rPr>
              <a:t>Inside Header</a:t>
            </a:r>
          </a:p>
          <a:p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tempor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incididunt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ut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et dolore magna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aliqua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  <a:p>
            <a:endParaRPr lang="en-US" sz="1400" dirty="0">
              <a:latin typeface="Fira Sans Book" panose="020B0503050000020004" pitchFamily="34" charset="0"/>
              <a:ea typeface="Fira Sans Book" panose="020B0503050000020004" pitchFamily="34" charset="0"/>
            </a:endParaRPr>
          </a:p>
          <a:p>
            <a:r>
              <a:rPr lang="en-US" sz="1400" b="1" dirty="0">
                <a:latin typeface="Fira Sans" panose="020B0503050000020004" pitchFamily="34" charset="0"/>
                <a:ea typeface="Fira Sans" panose="020B0503050000020004" pitchFamily="34" charset="0"/>
              </a:rPr>
              <a:t>Inside Header</a:t>
            </a:r>
          </a:p>
          <a:p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tempor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incididunt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ut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et dolore magna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aliqua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  <a:p>
            <a:endParaRPr lang="en-US" sz="1400" dirty="0">
              <a:latin typeface="Fira Sans Book" panose="020B0503050000020004" pitchFamily="34" charset="0"/>
              <a:ea typeface="Fira Sans Book" panose="020B0503050000020004" pitchFamily="34" charset="0"/>
            </a:endParaRPr>
          </a:p>
          <a:p>
            <a:r>
              <a:rPr lang="en-US" sz="1400" b="1" dirty="0">
                <a:latin typeface="Fira Sans" panose="020B0503050000020004" pitchFamily="34" charset="0"/>
                <a:ea typeface="Fira Sans" panose="020B0503050000020004" pitchFamily="34" charset="0"/>
              </a:rPr>
              <a:t>Inside Header</a:t>
            </a:r>
          </a:p>
          <a:p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tempor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incididunt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ut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et dolore magna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aliqua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  <a:p>
            <a:endParaRPr lang="en-US" sz="1400" dirty="0">
              <a:latin typeface="Fira Sans Book" panose="020B0503050000020004" pitchFamily="34" charset="0"/>
              <a:ea typeface="Fira Sans Book" panose="020B0503050000020004" pitchFamily="34" charset="0"/>
            </a:endParaRP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D46A22C-5FA5-454A-A287-D73D8B4160B5}"/>
              </a:ext>
            </a:extLst>
          </p:cNvPr>
          <p:cNvSpPr>
            <a:spLocks noChangeAspect="1"/>
          </p:cNvSpPr>
          <p:nvPr/>
        </p:nvSpPr>
        <p:spPr>
          <a:xfrm>
            <a:off x="-15902" y="-15019"/>
            <a:ext cx="5963478" cy="6869043"/>
          </a:xfrm>
          <a:custGeom>
            <a:avLst/>
            <a:gdLst>
              <a:gd name="connsiteX0" fmla="*/ 4134679 w 5955527"/>
              <a:gd name="connsiteY0" fmla="*/ 6861975 h 6861975"/>
              <a:gd name="connsiteX1" fmla="*/ 0 w 5955527"/>
              <a:gd name="connsiteY1" fmla="*/ 6861975 h 6861975"/>
              <a:gd name="connsiteX2" fmla="*/ 0 w 5955527"/>
              <a:gd name="connsiteY2" fmla="*/ 0 h 6861975"/>
              <a:gd name="connsiteX3" fmla="*/ 143124 w 5955527"/>
              <a:gd name="connsiteY3" fmla="*/ 0 h 6861975"/>
              <a:gd name="connsiteX4" fmla="*/ 5955527 w 5955527"/>
              <a:gd name="connsiteY4" fmla="*/ 0 h 6861975"/>
              <a:gd name="connsiteX5" fmla="*/ 5955527 w 5955527"/>
              <a:gd name="connsiteY5" fmla="*/ 119269 h 6861975"/>
              <a:gd name="connsiteX6" fmla="*/ 4134679 w 5955527"/>
              <a:gd name="connsiteY6" fmla="*/ 6861975 h 6861975"/>
              <a:gd name="connsiteX0" fmla="*/ 4134679 w 5963478"/>
              <a:gd name="connsiteY0" fmla="*/ 6861975 h 6861975"/>
              <a:gd name="connsiteX1" fmla="*/ 0 w 5963478"/>
              <a:gd name="connsiteY1" fmla="*/ 6861975 h 6861975"/>
              <a:gd name="connsiteX2" fmla="*/ 0 w 5963478"/>
              <a:gd name="connsiteY2" fmla="*/ 0 h 6861975"/>
              <a:gd name="connsiteX3" fmla="*/ 143124 w 5963478"/>
              <a:gd name="connsiteY3" fmla="*/ 0 h 6861975"/>
              <a:gd name="connsiteX4" fmla="*/ 5955527 w 5963478"/>
              <a:gd name="connsiteY4" fmla="*/ 0 h 6861975"/>
              <a:gd name="connsiteX5" fmla="*/ 5963478 w 5963478"/>
              <a:gd name="connsiteY5" fmla="*/ 15902 h 6861975"/>
              <a:gd name="connsiteX6" fmla="*/ 4134679 w 5963478"/>
              <a:gd name="connsiteY6" fmla="*/ 6861975 h 6861975"/>
              <a:gd name="connsiteX0" fmla="*/ 4134679 w 5963478"/>
              <a:gd name="connsiteY0" fmla="*/ 6861975 h 6861975"/>
              <a:gd name="connsiteX1" fmla="*/ 0 w 5963478"/>
              <a:gd name="connsiteY1" fmla="*/ 6861975 h 6861975"/>
              <a:gd name="connsiteX2" fmla="*/ 0 w 5963478"/>
              <a:gd name="connsiteY2" fmla="*/ 0 h 6861975"/>
              <a:gd name="connsiteX3" fmla="*/ 143124 w 5963478"/>
              <a:gd name="connsiteY3" fmla="*/ 0 h 6861975"/>
              <a:gd name="connsiteX4" fmla="*/ 5955527 w 5963478"/>
              <a:gd name="connsiteY4" fmla="*/ 0 h 6861975"/>
              <a:gd name="connsiteX5" fmla="*/ 5963478 w 5963478"/>
              <a:gd name="connsiteY5" fmla="*/ 0 h 6861975"/>
              <a:gd name="connsiteX6" fmla="*/ 4134679 w 5963478"/>
              <a:gd name="connsiteY6" fmla="*/ 6861975 h 6861975"/>
              <a:gd name="connsiteX0" fmla="*/ 4461064 w 6289863"/>
              <a:gd name="connsiteY0" fmla="*/ 7257184 h 7257184"/>
              <a:gd name="connsiteX1" fmla="*/ 326385 w 6289863"/>
              <a:gd name="connsiteY1" fmla="*/ 7257184 h 7257184"/>
              <a:gd name="connsiteX2" fmla="*/ 326385 w 6289863"/>
              <a:gd name="connsiteY2" fmla="*/ 5730534 h 7257184"/>
              <a:gd name="connsiteX3" fmla="*/ 469509 w 6289863"/>
              <a:gd name="connsiteY3" fmla="*/ 395209 h 7257184"/>
              <a:gd name="connsiteX4" fmla="*/ 6281912 w 6289863"/>
              <a:gd name="connsiteY4" fmla="*/ 395209 h 7257184"/>
              <a:gd name="connsiteX5" fmla="*/ 6289863 w 6289863"/>
              <a:gd name="connsiteY5" fmla="*/ 395209 h 7257184"/>
              <a:gd name="connsiteX6" fmla="*/ 4461064 w 6289863"/>
              <a:gd name="connsiteY6" fmla="*/ 7257184 h 7257184"/>
              <a:gd name="connsiteX0" fmla="*/ 4471092 w 6299891"/>
              <a:gd name="connsiteY0" fmla="*/ 7257184 h 7257184"/>
              <a:gd name="connsiteX1" fmla="*/ 336413 w 6299891"/>
              <a:gd name="connsiteY1" fmla="*/ 7257184 h 7257184"/>
              <a:gd name="connsiteX2" fmla="*/ 336413 w 6299891"/>
              <a:gd name="connsiteY2" fmla="*/ 5730534 h 7257184"/>
              <a:gd name="connsiteX3" fmla="*/ 479537 w 6299891"/>
              <a:gd name="connsiteY3" fmla="*/ 395209 h 7257184"/>
              <a:gd name="connsiteX4" fmla="*/ 6291940 w 6299891"/>
              <a:gd name="connsiteY4" fmla="*/ 395209 h 7257184"/>
              <a:gd name="connsiteX5" fmla="*/ 6299891 w 6299891"/>
              <a:gd name="connsiteY5" fmla="*/ 395209 h 7257184"/>
              <a:gd name="connsiteX6" fmla="*/ 4471092 w 6299891"/>
              <a:gd name="connsiteY6" fmla="*/ 7257184 h 7257184"/>
              <a:gd name="connsiteX0" fmla="*/ 4134679 w 5963478"/>
              <a:gd name="connsiteY0" fmla="*/ 6862017 h 6862017"/>
              <a:gd name="connsiteX1" fmla="*/ 0 w 5963478"/>
              <a:gd name="connsiteY1" fmla="*/ 6862017 h 6862017"/>
              <a:gd name="connsiteX2" fmla="*/ 0 w 5963478"/>
              <a:gd name="connsiteY2" fmla="*/ 5335367 h 6862017"/>
              <a:gd name="connsiteX3" fmla="*/ 143124 w 5963478"/>
              <a:gd name="connsiteY3" fmla="*/ 42 h 6862017"/>
              <a:gd name="connsiteX4" fmla="*/ 5955527 w 5963478"/>
              <a:gd name="connsiteY4" fmla="*/ 42 h 6862017"/>
              <a:gd name="connsiteX5" fmla="*/ 5963478 w 5963478"/>
              <a:gd name="connsiteY5" fmla="*/ 42 h 6862017"/>
              <a:gd name="connsiteX6" fmla="*/ 4134679 w 5963478"/>
              <a:gd name="connsiteY6" fmla="*/ 6862017 h 6862017"/>
              <a:gd name="connsiteX0" fmla="*/ 4134679 w 5963478"/>
              <a:gd name="connsiteY0" fmla="*/ 6863989 h 6863989"/>
              <a:gd name="connsiteX1" fmla="*/ 0 w 5963478"/>
              <a:gd name="connsiteY1" fmla="*/ 6863989 h 6863989"/>
              <a:gd name="connsiteX2" fmla="*/ 0 w 5963478"/>
              <a:gd name="connsiteY2" fmla="*/ 5337339 h 6863989"/>
              <a:gd name="connsiteX3" fmla="*/ 143124 w 5963478"/>
              <a:gd name="connsiteY3" fmla="*/ 2014 h 6863989"/>
              <a:gd name="connsiteX4" fmla="*/ 5955527 w 5963478"/>
              <a:gd name="connsiteY4" fmla="*/ 2014 h 6863989"/>
              <a:gd name="connsiteX5" fmla="*/ 5963478 w 5963478"/>
              <a:gd name="connsiteY5" fmla="*/ 2014 h 6863989"/>
              <a:gd name="connsiteX6" fmla="*/ 4134679 w 5963478"/>
              <a:gd name="connsiteY6" fmla="*/ 6863989 h 6863989"/>
              <a:gd name="connsiteX0" fmla="*/ 4134679 w 5963478"/>
              <a:gd name="connsiteY0" fmla="*/ 6861975 h 6861975"/>
              <a:gd name="connsiteX1" fmla="*/ 0 w 5963478"/>
              <a:gd name="connsiteY1" fmla="*/ 6861975 h 6861975"/>
              <a:gd name="connsiteX2" fmla="*/ 0 w 5963478"/>
              <a:gd name="connsiteY2" fmla="*/ 5335325 h 6861975"/>
              <a:gd name="connsiteX3" fmla="*/ 1860605 w 5963478"/>
              <a:gd name="connsiteY3" fmla="*/ 7951 h 6861975"/>
              <a:gd name="connsiteX4" fmla="*/ 5955527 w 5963478"/>
              <a:gd name="connsiteY4" fmla="*/ 0 h 6861975"/>
              <a:gd name="connsiteX5" fmla="*/ 5963478 w 5963478"/>
              <a:gd name="connsiteY5" fmla="*/ 0 h 6861975"/>
              <a:gd name="connsiteX6" fmla="*/ 4134679 w 5963478"/>
              <a:gd name="connsiteY6" fmla="*/ 6861975 h 6861975"/>
              <a:gd name="connsiteX0" fmla="*/ 4134679 w 5963478"/>
              <a:gd name="connsiteY0" fmla="*/ 6863989 h 6863989"/>
              <a:gd name="connsiteX1" fmla="*/ 0 w 5963478"/>
              <a:gd name="connsiteY1" fmla="*/ 6863989 h 6863989"/>
              <a:gd name="connsiteX2" fmla="*/ 0 w 5963478"/>
              <a:gd name="connsiteY2" fmla="*/ 5337339 h 6863989"/>
              <a:gd name="connsiteX3" fmla="*/ 1518699 w 5963478"/>
              <a:gd name="connsiteY3" fmla="*/ 2014 h 6863989"/>
              <a:gd name="connsiteX4" fmla="*/ 5955527 w 5963478"/>
              <a:gd name="connsiteY4" fmla="*/ 2014 h 6863989"/>
              <a:gd name="connsiteX5" fmla="*/ 5963478 w 5963478"/>
              <a:gd name="connsiteY5" fmla="*/ 2014 h 6863989"/>
              <a:gd name="connsiteX6" fmla="*/ 4134679 w 5963478"/>
              <a:gd name="connsiteY6" fmla="*/ 6863989 h 6863989"/>
              <a:gd name="connsiteX0" fmla="*/ 4134679 w 5963478"/>
              <a:gd name="connsiteY0" fmla="*/ 6863989 h 6863989"/>
              <a:gd name="connsiteX1" fmla="*/ 0 w 5963478"/>
              <a:gd name="connsiteY1" fmla="*/ 6863989 h 6863989"/>
              <a:gd name="connsiteX2" fmla="*/ 0 w 5963478"/>
              <a:gd name="connsiteY2" fmla="*/ 5337339 h 6863989"/>
              <a:gd name="connsiteX3" fmla="*/ 1518699 w 5963478"/>
              <a:gd name="connsiteY3" fmla="*/ 2014 h 6863989"/>
              <a:gd name="connsiteX4" fmla="*/ 5955527 w 5963478"/>
              <a:gd name="connsiteY4" fmla="*/ 2014 h 6863989"/>
              <a:gd name="connsiteX5" fmla="*/ 5963478 w 5963478"/>
              <a:gd name="connsiteY5" fmla="*/ 2014 h 6863989"/>
              <a:gd name="connsiteX6" fmla="*/ 4134679 w 5963478"/>
              <a:gd name="connsiteY6" fmla="*/ 6863989 h 6863989"/>
              <a:gd name="connsiteX0" fmla="*/ 4134679 w 5963478"/>
              <a:gd name="connsiteY0" fmla="*/ 7309603 h 7309603"/>
              <a:gd name="connsiteX1" fmla="*/ 0 w 5963478"/>
              <a:gd name="connsiteY1" fmla="*/ 7309603 h 7309603"/>
              <a:gd name="connsiteX2" fmla="*/ 397565 w 5963478"/>
              <a:gd name="connsiteY2" fmla="*/ 6490619 h 7309603"/>
              <a:gd name="connsiteX3" fmla="*/ 1518699 w 5963478"/>
              <a:gd name="connsiteY3" fmla="*/ 447628 h 7309603"/>
              <a:gd name="connsiteX4" fmla="*/ 5955527 w 5963478"/>
              <a:gd name="connsiteY4" fmla="*/ 447628 h 7309603"/>
              <a:gd name="connsiteX5" fmla="*/ 5963478 w 5963478"/>
              <a:gd name="connsiteY5" fmla="*/ 447628 h 7309603"/>
              <a:gd name="connsiteX6" fmla="*/ 4134679 w 5963478"/>
              <a:gd name="connsiteY6" fmla="*/ 7309603 h 7309603"/>
              <a:gd name="connsiteX0" fmla="*/ 4134679 w 5963478"/>
              <a:gd name="connsiteY0" fmla="*/ 7282511 h 7282511"/>
              <a:gd name="connsiteX1" fmla="*/ 0 w 5963478"/>
              <a:gd name="connsiteY1" fmla="*/ 7282511 h 7282511"/>
              <a:gd name="connsiteX2" fmla="*/ 7951 w 5963478"/>
              <a:gd name="connsiteY2" fmla="*/ 6097767 h 7282511"/>
              <a:gd name="connsiteX3" fmla="*/ 1518699 w 5963478"/>
              <a:gd name="connsiteY3" fmla="*/ 420536 h 7282511"/>
              <a:gd name="connsiteX4" fmla="*/ 5955527 w 5963478"/>
              <a:gd name="connsiteY4" fmla="*/ 420536 h 7282511"/>
              <a:gd name="connsiteX5" fmla="*/ 5963478 w 5963478"/>
              <a:gd name="connsiteY5" fmla="*/ 420536 h 7282511"/>
              <a:gd name="connsiteX6" fmla="*/ 4134679 w 5963478"/>
              <a:gd name="connsiteY6" fmla="*/ 7282511 h 7282511"/>
              <a:gd name="connsiteX0" fmla="*/ 4134679 w 5963478"/>
              <a:gd name="connsiteY0" fmla="*/ 7282511 h 7282511"/>
              <a:gd name="connsiteX1" fmla="*/ 0 w 5963478"/>
              <a:gd name="connsiteY1" fmla="*/ 7282511 h 7282511"/>
              <a:gd name="connsiteX2" fmla="*/ 7951 w 5963478"/>
              <a:gd name="connsiteY2" fmla="*/ 6097767 h 7282511"/>
              <a:gd name="connsiteX3" fmla="*/ 1518699 w 5963478"/>
              <a:gd name="connsiteY3" fmla="*/ 420536 h 7282511"/>
              <a:gd name="connsiteX4" fmla="*/ 5955527 w 5963478"/>
              <a:gd name="connsiteY4" fmla="*/ 420536 h 7282511"/>
              <a:gd name="connsiteX5" fmla="*/ 5963478 w 5963478"/>
              <a:gd name="connsiteY5" fmla="*/ 420536 h 7282511"/>
              <a:gd name="connsiteX6" fmla="*/ 4134679 w 5963478"/>
              <a:gd name="connsiteY6" fmla="*/ 7282511 h 7282511"/>
              <a:gd name="connsiteX0" fmla="*/ 4134679 w 5963478"/>
              <a:gd name="connsiteY0" fmla="*/ 6869043 h 6869043"/>
              <a:gd name="connsiteX1" fmla="*/ 0 w 5963478"/>
              <a:gd name="connsiteY1" fmla="*/ 6869043 h 6869043"/>
              <a:gd name="connsiteX2" fmla="*/ 7951 w 5963478"/>
              <a:gd name="connsiteY2" fmla="*/ 5684299 h 6869043"/>
              <a:gd name="connsiteX3" fmla="*/ 1518699 w 5963478"/>
              <a:gd name="connsiteY3" fmla="*/ 7068 h 6869043"/>
              <a:gd name="connsiteX4" fmla="*/ 5955527 w 5963478"/>
              <a:gd name="connsiteY4" fmla="*/ 7068 h 6869043"/>
              <a:gd name="connsiteX5" fmla="*/ 5963478 w 5963478"/>
              <a:gd name="connsiteY5" fmla="*/ 7068 h 6869043"/>
              <a:gd name="connsiteX6" fmla="*/ 4134679 w 5963478"/>
              <a:gd name="connsiteY6" fmla="*/ 6869043 h 6869043"/>
              <a:gd name="connsiteX0" fmla="*/ 4134679 w 5963478"/>
              <a:gd name="connsiteY0" fmla="*/ 6869043 h 6869043"/>
              <a:gd name="connsiteX1" fmla="*/ 0 w 5963478"/>
              <a:gd name="connsiteY1" fmla="*/ 6869043 h 6869043"/>
              <a:gd name="connsiteX2" fmla="*/ 7951 w 5963478"/>
              <a:gd name="connsiteY2" fmla="*/ 5684299 h 6869043"/>
              <a:gd name="connsiteX3" fmla="*/ 1518699 w 5963478"/>
              <a:gd name="connsiteY3" fmla="*/ 7068 h 6869043"/>
              <a:gd name="connsiteX4" fmla="*/ 5955527 w 5963478"/>
              <a:gd name="connsiteY4" fmla="*/ 7068 h 6869043"/>
              <a:gd name="connsiteX5" fmla="*/ 5963478 w 5963478"/>
              <a:gd name="connsiteY5" fmla="*/ 7068 h 6869043"/>
              <a:gd name="connsiteX6" fmla="*/ 4134679 w 5963478"/>
              <a:gd name="connsiteY6" fmla="*/ 6869043 h 6869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63478" h="6869043">
                <a:moveTo>
                  <a:pt x="4134679" y="6869043"/>
                </a:moveTo>
                <a:lnTo>
                  <a:pt x="0" y="6869043"/>
                </a:lnTo>
                <a:cubicBezTo>
                  <a:pt x="0" y="6360160"/>
                  <a:pt x="15902" y="5684299"/>
                  <a:pt x="7951" y="5684299"/>
                </a:cubicBezTo>
                <a:cubicBezTo>
                  <a:pt x="15902" y="5678998"/>
                  <a:pt x="1505447" y="-884"/>
                  <a:pt x="1518699" y="7068"/>
                </a:cubicBezTo>
                <a:cubicBezTo>
                  <a:pt x="1508097" y="-8835"/>
                  <a:pt x="4018059" y="7068"/>
                  <a:pt x="5955527" y="7068"/>
                </a:cubicBezTo>
                <a:lnTo>
                  <a:pt x="5963478" y="7068"/>
                </a:lnTo>
                <a:lnTo>
                  <a:pt x="4134679" y="6869043"/>
                </a:lnTo>
                <a:close/>
              </a:path>
            </a:pathLst>
          </a:custGeom>
          <a:blipFill dpi="0" rotWithShape="0">
            <a:blip r:embed="rId4"/>
            <a:srcRect/>
            <a:tile tx="-1270000" ty="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ADF74EB-A2CE-D041-B183-FEE9539EDDB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9678" r="74944"/>
          <a:stretch/>
        </p:blipFill>
        <p:spPr>
          <a:xfrm>
            <a:off x="10234993" y="6040888"/>
            <a:ext cx="1862234" cy="707886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509382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>
            <a:extLst>
              <a:ext uri="{FF2B5EF4-FFF2-40B4-BE49-F238E27FC236}">
                <a16:creationId xmlns:a16="http://schemas.microsoft.com/office/drawing/2014/main" id="{1D46A22C-5FA5-454A-A287-D73D8B4160B5}"/>
              </a:ext>
            </a:extLst>
          </p:cNvPr>
          <p:cNvSpPr>
            <a:spLocks noChangeAspect="1"/>
          </p:cNvSpPr>
          <p:nvPr/>
        </p:nvSpPr>
        <p:spPr>
          <a:xfrm>
            <a:off x="5866395" y="-15019"/>
            <a:ext cx="5963478" cy="6869043"/>
          </a:xfrm>
          <a:custGeom>
            <a:avLst/>
            <a:gdLst>
              <a:gd name="connsiteX0" fmla="*/ 4134679 w 5955527"/>
              <a:gd name="connsiteY0" fmla="*/ 6861975 h 6861975"/>
              <a:gd name="connsiteX1" fmla="*/ 0 w 5955527"/>
              <a:gd name="connsiteY1" fmla="*/ 6861975 h 6861975"/>
              <a:gd name="connsiteX2" fmla="*/ 0 w 5955527"/>
              <a:gd name="connsiteY2" fmla="*/ 0 h 6861975"/>
              <a:gd name="connsiteX3" fmla="*/ 143124 w 5955527"/>
              <a:gd name="connsiteY3" fmla="*/ 0 h 6861975"/>
              <a:gd name="connsiteX4" fmla="*/ 5955527 w 5955527"/>
              <a:gd name="connsiteY4" fmla="*/ 0 h 6861975"/>
              <a:gd name="connsiteX5" fmla="*/ 5955527 w 5955527"/>
              <a:gd name="connsiteY5" fmla="*/ 119269 h 6861975"/>
              <a:gd name="connsiteX6" fmla="*/ 4134679 w 5955527"/>
              <a:gd name="connsiteY6" fmla="*/ 6861975 h 6861975"/>
              <a:gd name="connsiteX0" fmla="*/ 4134679 w 5963478"/>
              <a:gd name="connsiteY0" fmla="*/ 6861975 h 6861975"/>
              <a:gd name="connsiteX1" fmla="*/ 0 w 5963478"/>
              <a:gd name="connsiteY1" fmla="*/ 6861975 h 6861975"/>
              <a:gd name="connsiteX2" fmla="*/ 0 w 5963478"/>
              <a:gd name="connsiteY2" fmla="*/ 0 h 6861975"/>
              <a:gd name="connsiteX3" fmla="*/ 143124 w 5963478"/>
              <a:gd name="connsiteY3" fmla="*/ 0 h 6861975"/>
              <a:gd name="connsiteX4" fmla="*/ 5955527 w 5963478"/>
              <a:gd name="connsiteY4" fmla="*/ 0 h 6861975"/>
              <a:gd name="connsiteX5" fmla="*/ 5963478 w 5963478"/>
              <a:gd name="connsiteY5" fmla="*/ 15902 h 6861975"/>
              <a:gd name="connsiteX6" fmla="*/ 4134679 w 5963478"/>
              <a:gd name="connsiteY6" fmla="*/ 6861975 h 6861975"/>
              <a:gd name="connsiteX0" fmla="*/ 4134679 w 5963478"/>
              <a:gd name="connsiteY0" fmla="*/ 6861975 h 6861975"/>
              <a:gd name="connsiteX1" fmla="*/ 0 w 5963478"/>
              <a:gd name="connsiteY1" fmla="*/ 6861975 h 6861975"/>
              <a:gd name="connsiteX2" fmla="*/ 0 w 5963478"/>
              <a:gd name="connsiteY2" fmla="*/ 0 h 6861975"/>
              <a:gd name="connsiteX3" fmla="*/ 143124 w 5963478"/>
              <a:gd name="connsiteY3" fmla="*/ 0 h 6861975"/>
              <a:gd name="connsiteX4" fmla="*/ 5955527 w 5963478"/>
              <a:gd name="connsiteY4" fmla="*/ 0 h 6861975"/>
              <a:gd name="connsiteX5" fmla="*/ 5963478 w 5963478"/>
              <a:gd name="connsiteY5" fmla="*/ 0 h 6861975"/>
              <a:gd name="connsiteX6" fmla="*/ 4134679 w 5963478"/>
              <a:gd name="connsiteY6" fmla="*/ 6861975 h 6861975"/>
              <a:gd name="connsiteX0" fmla="*/ 4461064 w 6289863"/>
              <a:gd name="connsiteY0" fmla="*/ 7257184 h 7257184"/>
              <a:gd name="connsiteX1" fmla="*/ 326385 w 6289863"/>
              <a:gd name="connsiteY1" fmla="*/ 7257184 h 7257184"/>
              <a:gd name="connsiteX2" fmla="*/ 326385 w 6289863"/>
              <a:gd name="connsiteY2" fmla="*/ 5730534 h 7257184"/>
              <a:gd name="connsiteX3" fmla="*/ 469509 w 6289863"/>
              <a:gd name="connsiteY3" fmla="*/ 395209 h 7257184"/>
              <a:gd name="connsiteX4" fmla="*/ 6281912 w 6289863"/>
              <a:gd name="connsiteY4" fmla="*/ 395209 h 7257184"/>
              <a:gd name="connsiteX5" fmla="*/ 6289863 w 6289863"/>
              <a:gd name="connsiteY5" fmla="*/ 395209 h 7257184"/>
              <a:gd name="connsiteX6" fmla="*/ 4461064 w 6289863"/>
              <a:gd name="connsiteY6" fmla="*/ 7257184 h 7257184"/>
              <a:gd name="connsiteX0" fmla="*/ 4471092 w 6299891"/>
              <a:gd name="connsiteY0" fmla="*/ 7257184 h 7257184"/>
              <a:gd name="connsiteX1" fmla="*/ 336413 w 6299891"/>
              <a:gd name="connsiteY1" fmla="*/ 7257184 h 7257184"/>
              <a:gd name="connsiteX2" fmla="*/ 336413 w 6299891"/>
              <a:gd name="connsiteY2" fmla="*/ 5730534 h 7257184"/>
              <a:gd name="connsiteX3" fmla="*/ 479537 w 6299891"/>
              <a:gd name="connsiteY3" fmla="*/ 395209 h 7257184"/>
              <a:gd name="connsiteX4" fmla="*/ 6291940 w 6299891"/>
              <a:gd name="connsiteY4" fmla="*/ 395209 h 7257184"/>
              <a:gd name="connsiteX5" fmla="*/ 6299891 w 6299891"/>
              <a:gd name="connsiteY5" fmla="*/ 395209 h 7257184"/>
              <a:gd name="connsiteX6" fmla="*/ 4471092 w 6299891"/>
              <a:gd name="connsiteY6" fmla="*/ 7257184 h 7257184"/>
              <a:gd name="connsiteX0" fmla="*/ 4134679 w 5963478"/>
              <a:gd name="connsiteY0" fmla="*/ 6862017 h 6862017"/>
              <a:gd name="connsiteX1" fmla="*/ 0 w 5963478"/>
              <a:gd name="connsiteY1" fmla="*/ 6862017 h 6862017"/>
              <a:gd name="connsiteX2" fmla="*/ 0 w 5963478"/>
              <a:gd name="connsiteY2" fmla="*/ 5335367 h 6862017"/>
              <a:gd name="connsiteX3" fmla="*/ 143124 w 5963478"/>
              <a:gd name="connsiteY3" fmla="*/ 42 h 6862017"/>
              <a:gd name="connsiteX4" fmla="*/ 5955527 w 5963478"/>
              <a:gd name="connsiteY4" fmla="*/ 42 h 6862017"/>
              <a:gd name="connsiteX5" fmla="*/ 5963478 w 5963478"/>
              <a:gd name="connsiteY5" fmla="*/ 42 h 6862017"/>
              <a:gd name="connsiteX6" fmla="*/ 4134679 w 5963478"/>
              <a:gd name="connsiteY6" fmla="*/ 6862017 h 6862017"/>
              <a:gd name="connsiteX0" fmla="*/ 4134679 w 5963478"/>
              <a:gd name="connsiteY0" fmla="*/ 6863989 h 6863989"/>
              <a:gd name="connsiteX1" fmla="*/ 0 w 5963478"/>
              <a:gd name="connsiteY1" fmla="*/ 6863989 h 6863989"/>
              <a:gd name="connsiteX2" fmla="*/ 0 w 5963478"/>
              <a:gd name="connsiteY2" fmla="*/ 5337339 h 6863989"/>
              <a:gd name="connsiteX3" fmla="*/ 143124 w 5963478"/>
              <a:gd name="connsiteY3" fmla="*/ 2014 h 6863989"/>
              <a:gd name="connsiteX4" fmla="*/ 5955527 w 5963478"/>
              <a:gd name="connsiteY4" fmla="*/ 2014 h 6863989"/>
              <a:gd name="connsiteX5" fmla="*/ 5963478 w 5963478"/>
              <a:gd name="connsiteY5" fmla="*/ 2014 h 6863989"/>
              <a:gd name="connsiteX6" fmla="*/ 4134679 w 5963478"/>
              <a:gd name="connsiteY6" fmla="*/ 6863989 h 6863989"/>
              <a:gd name="connsiteX0" fmla="*/ 4134679 w 5963478"/>
              <a:gd name="connsiteY0" fmla="*/ 6861975 h 6861975"/>
              <a:gd name="connsiteX1" fmla="*/ 0 w 5963478"/>
              <a:gd name="connsiteY1" fmla="*/ 6861975 h 6861975"/>
              <a:gd name="connsiteX2" fmla="*/ 0 w 5963478"/>
              <a:gd name="connsiteY2" fmla="*/ 5335325 h 6861975"/>
              <a:gd name="connsiteX3" fmla="*/ 1860605 w 5963478"/>
              <a:gd name="connsiteY3" fmla="*/ 7951 h 6861975"/>
              <a:gd name="connsiteX4" fmla="*/ 5955527 w 5963478"/>
              <a:gd name="connsiteY4" fmla="*/ 0 h 6861975"/>
              <a:gd name="connsiteX5" fmla="*/ 5963478 w 5963478"/>
              <a:gd name="connsiteY5" fmla="*/ 0 h 6861975"/>
              <a:gd name="connsiteX6" fmla="*/ 4134679 w 5963478"/>
              <a:gd name="connsiteY6" fmla="*/ 6861975 h 6861975"/>
              <a:gd name="connsiteX0" fmla="*/ 4134679 w 5963478"/>
              <a:gd name="connsiteY0" fmla="*/ 6863989 h 6863989"/>
              <a:gd name="connsiteX1" fmla="*/ 0 w 5963478"/>
              <a:gd name="connsiteY1" fmla="*/ 6863989 h 6863989"/>
              <a:gd name="connsiteX2" fmla="*/ 0 w 5963478"/>
              <a:gd name="connsiteY2" fmla="*/ 5337339 h 6863989"/>
              <a:gd name="connsiteX3" fmla="*/ 1518699 w 5963478"/>
              <a:gd name="connsiteY3" fmla="*/ 2014 h 6863989"/>
              <a:gd name="connsiteX4" fmla="*/ 5955527 w 5963478"/>
              <a:gd name="connsiteY4" fmla="*/ 2014 h 6863989"/>
              <a:gd name="connsiteX5" fmla="*/ 5963478 w 5963478"/>
              <a:gd name="connsiteY5" fmla="*/ 2014 h 6863989"/>
              <a:gd name="connsiteX6" fmla="*/ 4134679 w 5963478"/>
              <a:gd name="connsiteY6" fmla="*/ 6863989 h 6863989"/>
              <a:gd name="connsiteX0" fmla="*/ 4134679 w 5963478"/>
              <a:gd name="connsiteY0" fmla="*/ 6863989 h 6863989"/>
              <a:gd name="connsiteX1" fmla="*/ 0 w 5963478"/>
              <a:gd name="connsiteY1" fmla="*/ 6863989 h 6863989"/>
              <a:gd name="connsiteX2" fmla="*/ 0 w 5963478"/>
              <a:gd name="connsiteY2" fmla="*/ 5337339 h 6863989"/>
              <a:gd name="connsiteX3" fmla="*/ 1518699 w 5963478"/>
              <a:gd name="connsiteY3" fmla="*/ 2014 h 6863989"/>
              <a:gd name="connsiteX4" fmla="*/ 5955527 w 5963478"/>
              <a:gd name="connsiteY4" fmla="*/ 2014 h 6863989"/>
              <a:gd name="connsiteX5" fmla="*/ 5963478 w 5963478"/>
              <a:gd name="connsiteY5" fmla="*/ 2014 h 6863989"/>
              <a:gd name="connsiteX6" fmla="*/ 4134679 w 5963478"/>
              <a:gd name="connsiteY6" fmla="*/ 6863989 h 6863989"/>
              <a:gd name="connsiteX0" fmla="*/ 4134679 w 5963478"/>
              <a:gd name="connsiteY0" fmla="*/ 7309603 h 7309603"/>
              <a:gd name="connsiteX1" fmla="*/ 0 w 5963478"/>
              <a:gd name="connsiteY1" fmla="*/ 7309603 h 7309603"/>
              <a:gd name="connsiteX2" fmla="*/ 397565 w 5963478"/>
              <a:gd name="connsiteY2" fmla="*/ 6490619 h 7309603"/>
              <a:gd name="connsiteX3" fmla="*/ 1518699 w 5963478"/>
              <a:gd name="connsiteY3" fmla="*/ 447628 h 7309603"/>
              <a:gd name="connsiteX4" fmla="*/ 5955527 w 5963478"/>
              <a:gd name="connsiteY4" fmla="*/ 447628 h 7309603"/>
              <a:gd name="connsiteX5" fmla="*/ 5963478 w 5963478"/>
              <a:gd name="connsiteY5" fmla="*/ 447628 h 7309603"/>
              <a:gd name="connsiteX6" fmla="*/ 4134679 w 5963478"/>
              <a:gd name="connsiteY6" fmla="*/ 7309603 h 7309603"/>
              <a:gd name="connsiteX0" fmla="*/ 4134679 w 5963478"/>
              <a:gd name="connsiteY0" fmla="*/ 7282511 h 7282511"/>
              <a:gd name="connsiteX1" fmla="*/ 0 w 5963478"/>
              <a:gd name="connsiteY1" fmla="*/ 7282511 h 7282511"/>
              <a:gd name="connsiteX2" fmla="*/ 7951 w 5963478"/>
              <a:gd name="connsiteY2" fmla="*/ 6097767 h 7282511"/>
              <a:gd name="connsiteX3" fmla="*/ 1518699 w 5963478"/>
              <a:gd name="connsiteY3" fmla="*/ 420536 h 7282511"/>
              <a:gd name="connsiteX4" fmla="*/ 5955527 w 5963478"/>
              <a:gd name="connsiteY4" fmla="*/ 420536 h 7282511"/>
              <a:gd name="connsiteX5" fmla="*/ 5963478 w 5963478"/>
              <a:gd name="connsiteY5" fmla="*/ 420536 h 7282511"/>
              <a:gd name="connsiteX6" fmla="*/ 4134679 w 5963478"/>
              <a:gd name="connsiteY6" fmla="*/ 7282511 h 7282511"/>
              <a:gd name="connsiteX0" fmla="*/ 4134679 w 5963478"/>
              <a:gd name="connsiteY0" fmla="*/ 7282511 h 7282511"/>
              <a:gd name="connsiteX1" fmla="*/ 0 w 5963478"/>
              <a:gd name="connsiteY1" fmla="*/ 7282511 h 7282511"/>
              <a:gd name="connsiteX2" fmla="*/ 7951 w 5963478"/>
              <a:gd name="connsiteY2" fmla="*/ 6097767 h 7282511"/>
              <a:gd name="connsiteX3" fmla="*/ 1518699 w 5963478"/>
              <a:gd name="connsiteY3" fmla="*/ 420536 h 7282511"/>
              <a:gd name="connsiteX4" fmla="*/ 5955527 w 5963478"/>
              <a:gd name="connsiteY4" fmla="*/ 420536 h 7282511"/>
              <a:gd name="connsiteX5" fmla="*/ 5963478 w 5963478"/>
              <a:gd name="connsiteY5" fmla="*/ 420536 h 7282511"/>
              <a:gd name="connsiteX6" fmla="*/ 4134679 w 5963478"/>
              <a:gd name="connsiteY6" fmla="*/ 7282511 h 7282511"/>
              <a:gd name="connsiteX0" fmla="*/ 4134679 w 5963478"/>
              <a:gd name="connsiteY0" fmla="*/ 6869043 h 6869043"/>
              <a:gd name="connsiteX1" fmla="*/ 0 w 5963478"/>
              <a:gd name="connsiteY1" fmla="*/ 6869043 h 6869043"/>
              <a:gd name="connsiteX2" fmla="*/ 7951 w 5963478"/>
              <a:gd name="connsiteY2" fmla="*/ 5684299 h 6869043"/>
              <a:gd name="connsiteX3" fmla="*/ 1518699 w 5963478"/>
              <a:gd name="connsiteY3" fmla="*/ 7068 h 6869043"/>
              <a:gd name="connsiteX4" fmla="*/ 5955527 w 5963478"/>
              <a:gd name="connsiteY4" fmla="*/ 7068 h 6869043"/>
              <a:gd name="connsiteX5" fmla="*/ 5963478 w 5963478"/>
              <a:gd name="connsiteY5" fmla="*/ 7068 h 6869043"/>
              <a:gd name="connsiteX6" fmla="*/ 4134679 w 5963478"/>
              <a:gd name="connsiteY6" fmla="*/ 6869043 h 6869043"/>
              <a:gd name="connsiteX0" fmla="*/ 4134679 w 5963478"/>
              <a:gd name="connsiteY0" fmla="*/ 6869043 h 6869043"/>
              <a:gd name="connsiteX1" fmla="*/ 0 w 5963478"/>
              <a:gd name="connsiteY1" fmla="*/ 6869043 h 6869043"/>
              <a:gd name="connsiteX2" fmla="*/ 7951 w 5963478"/>
              <a:gd name="connsiteY2" fmla="*/ 5684299 h 6869043"/>
              <a:gd name="connsiteX3" fmla="*/ 1518699 w 5963478"/>
              <a:gd name="connsiteY3" fmla="*/ 7068 h 6869043"/>
              <a:gd name="connsiteX4" fmla="*/ 5955527 w 5963478"/>
              <a:gd name="connsiteY4" fmla="*/ 7068 h 6869043"/>
              <a:gd name="connsiteX5" fmla="*/ 5963478 w 5963478"/>
              <a:gd name="connsiteY5" fmla="*/ 7068 h 6869043"/>
              <a:gd name="connsiteX6" fmla="*/ 4134679 w 5963478"/>
              <a:gd name="connsiteY6" fmla="*/ 6869043 h 6869043"/>
              <a:gd name="connsiteX0" fmla="*/ 4242540 w 6071339"/>
              <a:gd name="connsiteY0" fmla="*/ 6869043 h 6869043"/>
              <a:gd name="connsiteX1" fmla="*/ 107861 w 6071339"/>
              <a:gd name="connsiteY1" fmla="*/ 6869043 h 6869043"/>
              <a:gd name="connsiteX2" fmla="*/ 1626560 w 6071339"/>
              <a:gd name="connsiteY2" fmla="*/ 7068 h 6869043"/>
              <a:gd name="connsiteX3" fmla="*/ 6063388 w 6071339"/>
              <a:gd name="connsiteY3" fmla="*/ 7068 h 6869043"/>
              <a:gd name="connsiteX4" fmla="*/ 6071339 w 6071339"/>
              <a:gd name="connsiteY4" fmla="*/ 7068 h 6869043"/>
              <a:gd name="connsiteX5" fmla="*/ 4242540 w 6071339"/>
              <a:gd name="connsiteY5" fmla="*/ 6869043 h 6869043"/>
              <a:gd name="connsiteX0" fmla="*/ 4134679 w 5963478"/>
              <a:gd name="connsiteY0" fmla="*/ 6869043 h 6869043"/>
              <a:gd name="connsiteX1" fmla="*/ 0 w 5963478"/>
              <a:gd name="connsiteY1" fmla="*/ 6869043 h 6869043"/>
              <a:gd name="connsiteX2" fmla="*/ 1518699 w 5963478"/>
              <a:gd name="connsiteY2" fmla="*/ 7068 h 6869043"/>
              <a:gd name="connsiteX3" fmla="*/ 5955527 w 5963478"/>
              <a:gd name="connsiteY3" fmla="*/ 7068 h 6869043"/>
              <a:gd name="connsiteX4" fmla="*/ 5963478 w 5963478"/>
              <a:gd name="connsiteY4" fmla="*/ 7068 h 6869043"/>
              <a:gd name="connsiteX5" fmla="*/ 4134679 w 5963478"/>
              <a:gd name="connsiteY5" fmla="*/ 6869043 h 6869043"/>
              <a:gd name="connsiteX0" fmla="*/ 4134679 w 5963478"/>
              <a:gd name="connsiteY0" fmla="*/ 6869043 h 6869043"/>
              <a:gd name="connsiteX1" fmla="*/ 0 w 5963478"/>
              <a:gd name="connsiteY1" fmla="*/ 6869043 h 6869043"/>
              <a:gd name="connsiteX2" fmla="*/ 1518699 w 5963478"/>
              <a:gd name="connsiteY2" fmla="*/ 7068 h 6869043"/>
              <a:gd name="connsiteX3" fmla="*/ 5955527 w 5963478"/>
              <a:gd name="connsiteY3" fmla="*/ 7068 h 6869043"/>
              <a:gd name="connsiteX4" fmla="*/ 5963478 w 5963478"/>
              <a:gd name="connsiteY4" fmla="*/ 7068 h 6869043"/>
              <a:gd name="connsiteX5" fmla="*/ 4134679 w 5963478"/>
              <a:gd name="connsiteY5" fmla="*/ 6869043 h 6869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63478" h="6869043">
                <a:moveTo>
                  <a:pt x="4134679" y="6869043"/>
                </a:moveTo>
                <a:lnTo>
                  <a:pt x="0" y="6869043"/>
                </a:lnTo>
                <a:cubicBezTo>
                  <a:pt x="1325" y="6870368"/>
                  <a:pt x="1504122" y="-10161"/>
                  <a:pt x="1518699" y="7068"/>
                </a:cubicBezTo>
                <a:cubicBezTo>
                  <a:pt x="1508097" y="-8835"/>
                  <a:pt x="4018059" y="7068"/>
                  <a:pt x="5955527" y="7068"/>
                </a:cubicBezTo>
                <a:lnTo>
                  <a:pt x="5963478" y="7068"/>
                </a:lnTo>
                <a:lnTo>
                  <a:pt x="4134679" y="6869043"/>
                </a:lnTo>
                <a:close/>
              </a:path>
            </a:pathLst>
          </a:custGeom>
          <a:blipFill dpi="0" rotWithShape="0">
            <a:blip r:embed="rId2"/>
            <a:srcRect/>
            <a:tile tx="-1270000" ty="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087DE8F-1D8C-9248-BE13-A84A58CCF9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7212" y="826172"/>
            <a:ext cx="280946" cy="12852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5D432CE-E878-0041-80DE-630DBEE4BBC3}"/>
              </a:ext>
            </a:extLst>
          </p:cNvPr>
          <p:cNvSpPr txBox="1"/>
          <p:nvPr/>
        </p:nvSpPr>
        <p:spPr>
          <a:xfrm>
            <a:off x="617212" y="1018308"/>
            <a:ext cx="5043777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This</a:t>
            </a:r>
            <a:r>
              <a:rPr lang="en-US" sz="3600" spc="-15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 is a Main Header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475C81-D4DA-F349-AD22-A6180E59E293}"/>
              </a:ext>
            </a:extLst>
          </p:cNvPr>
          <p:cNvSpPr txBox="1"/>
          <p:nvPr/>
        </p:nvSpPr>
        <p:spPr>
          <a:xfrm>
            <a:off x="617212" y="1635917"/>
            <a:ext cx="504377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This is a Sub Header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D6427B5-AFA9-CC4B-81D6-477A69C600C2}"/>
              </a:ext>
            </a:extLst>
          </p:cNvPr>
          <p:cNvSpPr txBox="1"/>
          <p:nvPr/>
        </p:nvSpPr>
        <p:spPr>
          <a:xfrm>
            <a:off x="617212" y="2236228"/>
            <a:ext cx="5043777" cy="32316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latin typeface="Fira Sans" panose="020B0503050000020004" pitchFamily="34" charset="0"/>
                <a:ea typeface="Fira Sans" panose="020B0503050000020004" pitchFamily="34" charset="0"/>
              </a:rPr>
              <a:t>Inside Header</a:t>
            </a:r>
          </a:p>
          <a:p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tempor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incididunt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ut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et dolore magna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aliqua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  <a:p>
            <a:endParaRPr lang="en-US" sz="1400" dirty="0">
              <a:latin typeface="Fira Sans Book" panose="020B0503050000020004" pitchFamily="34" charset="0"/>
              <a:ea typeface="Fira Sans Book" panose="020B0503050000020004" pitchFamily="34" charset="0"/>
            </a:endParaRPr>
          </a:p>
          <a:p>
            <a:r>
              <a:rPr lang="en-US" sz="1400" b="1" dirty="0">
                <a:latin typeface="Fira Sans" panose="020B0503050000020004" pitchFamily="34" charset="0"/>
                <a:ea typeface="Fira Sans" panose="020B0503050000020004" pitchFamily="34" charset="0"/>
              </a:rPr>
              <a:t>Inside Header</a:t>
            </a:r>
          </a:p>
          <a:p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tempor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incididunt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ut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et dolore magna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aliqua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  <a:p>
            <a:endParaRPr lang="en-US" sz="1400" dirty="0">
              <a:latin typeface="Fira Sans Book" panose="020B0503050000020004" pitchFamily="34" charset="0"/>
              <a:ea typeface="Fira Sans Book" panose="020B0503050000020004" pitchFamily="34" charset="0"/>
            </a:endParaRPr>
          </a:p>
          <a:p>
            <a:r>
              <a:rPr lang="en-US" sz="1400" b="1" dirty="0">
                <a:latin typeface="Fira Sans" panose="020B0503050000020004" pitchFamily="34" charset="0"/>
                <a:ea typeface="Fira Sans" panose="020B0503050000020004" pitchFamily="34" charset="0"/>
              </a:rPr>
              <a:t>Inside Header</a:t>
            </a:r>
          </a:p>
          <a:p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tempor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incididunt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ut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et dolore magna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aliqua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  <a:p>
            <a:endParaRPr lang="en-US" sz="1400" dirty="0">
              <a:latin typeface="Fira Sans Book" panose="020B0503050000020004" pitchFamily="34" charset="0"/>
              <a:ea typeface="Fira Sans Book" panose="020B05030500000200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4E68946-D2B0-8F41-96F2-268307CD7BA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9678" r="74944"/>
          <a:stretch/>
        </p:blipFill>
        <p:spPr>
          <a:xfrm>
            <a:off x="10234993" y="6040888"/>
            <a:ext cx="1862234" cy="707886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9421923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>
            <a:extLst>
              <a:ext uri="{FF2B5EF4-FFF2-40B4-BE49-F238E27FC236}">
                <a16:creationId xmlns:a16="http://schemas.microsoft.com/office/drawing/2014/main" id="{1D46A22C-5FA5-454A-A287-D73D8B4160B5}"/>
              </a:ext>
            </a:extLst>
          </p:cNvPr>
          <p:cNvSpPr>
            <a:spLocks noChangeAspect="1"/>
          </p:cNvSpPr>
          <p:nvPr/>
        </p:nvSpPr>
        <p:spPr>
          <a:xfrm>
            <a:off x="-9" y="-15900"/>
            <a:ext cx="3675812" cy="6869926"/>
          </a:xfrm>
          <a:custGeom>
            <a:avLst/>
            <a:gdLst>
              <a:gd name="connsiteX0" fmla="*/ 4134679 w 5955527"/>
              <a:gd name="connsiteY0" fmla="*/ 6861975 h 6861975"/>
              <a:gd name="connsiteX1" fmla="*/ 0 w 5955527"/>
              <a:gd name="connsiteY1" fmla="*/ 6861975 h 6861975"/>
              <a:gd name="connsiteX2" fmla="*/ 0 w 5955527"/>
              <a:gd name="connsiteY2" fmla="*/ 0 h 6861975"/>
              <a:gd name="connsiteX3" fmla="*/ 143124 w 5955527"/>
              <a:gd name="connsiteY3" fmla="*/ 0 h 6861975"/>
              <a:gd name="connsiteX4" fmla="*/ 5955527 w 5955527"/>
              <a:gd name="connsiteY4" fmla="*/ 0 h 6861975"/>
              <a:gd name="connsiteX5" fmla="*/ 5955527 w 5955527"/>
              <a:gd name="connsiteY5" fmla="*/ 119269 h 6861975"/>
              <a:gd name="connsiteX6" fmla="*/ 4134679 w 5955527"/>
              <a:gd name="connsiteY6" fmla="*/ 6861975 h 6861975"/>
              <a:gd name="connsiteX0" fmla="*/ 4134679 w 5963478"/>
              <a:gd name="connsiteY0" fmla="*/ 6861975 h 6861975"/>
              <a:gd name="connsiteX1" fmla="*/ 0 w 5963478"/>
              <a:gd name="connsiteY1" fmla="*/ 6861975 h 6861975"/>
              <a:gd name="connsiteX2" fmla="*/ 0 w 5963478"/>
              <a:gd name="connsiteY2" fmla="*/ 0 h 6861975"/>
              <a:gd name="connsiteX3" fmla="*/ 143124 w 5963478"/>
              <a:gd name="connsiteY3" fmla="*/ 0 h 6861975"/>
              <a:gd name="connsiteX4" fmla="*/ 5955527 w 5963478"/>
              <a:gd name="connsiteY4" fmla="*/ 0 h 6861975"/>
              <a:gd name="connsiteX5" fmla="*/ 5963478 w 5963478"/>
              <a:gd name="connsiteY5" fmla="*/ 15902 h 6861975"/>
              <a:gd name="connsiteX6" fmla="*/ 4134679 w 5963478"/>
              <a:gd name="connsiteY6" fmla="*/ 6861975 h 6861975"/>
              <a:gd name="connsiteX0" fmla="*/ 4134679 w 5963478"/>
              <a:gd name="connsiteY0" fmla="*/ 6861975 h 6861975"/>
              <a:gd name="connsiteX1" fmla="*/ 0 w 5963478"/>
              <a:gd name="connsiteY1" fmla="*/ 6861975 h 6861975"/>
              <a:gd name="connsiteX2" fmla="*/ 0 w 5963478"/>
              <a:gd name="connsiteY2" fmla="*/ 0 h 6861975"/>
              <a:gd name="connsiteX3" fmla="*/ 143124 w 5963478"/>
              <a:gd name="connsiteY3" fmla="*/ 0 h 6861975"/>
              <a:gd name="connsiteX4" fmla="*/ 5955527 w 5963478"/>
              <a:gd name="connsiteY4" fmla="*/ 0 h 6861975"/>
              <a:gd name="connsiteX5" fmla="*/ 5963478 w 5963478"/>
              <a:gd name="connsiteY5" fmla="*/ 0 h 6861975"/>
              <a:gd name="connsiteX6" fmla="*/ 4134679 w 5963478"/>
              <a:gd name="connsiteY6" fmla="*/ 6861975 h 6861975"/>
              <a:gd name="connsiteX0" fmla="*/ 4461064 w 6289863"/>
              <a:gd name="connsiteY0" fmla="*/ 7257184 h 7257184"/>
              <a:gd name="connsiteX1" fmla="*/ 326385 w 6289863"/>
              <a:gd name="connsiteY1" fmla="*/ 7257184 h 7257184"/>
              <a:gd name="connsiteX2" fmla="*/ 326385 w 6289863"/>
              <a:gd name="connsiteY2" fmla="*/ 5730534 h 7257184"/>
              <a:gd name="connsiteX3" fmla="*/ 469509 w 6289863"/>
              <a:gd name="connsiteY3" fmla="*/ 395209 h 7257184"/>
              <a:gd name="connsiteX4" fmla="*/ 6281912 w 6289863"/>
              <a:gd name="connsiteY4" fmla="*/ 395209 h 7257184"/>
              <a:gd name="connsiteX5" fmla="*/ 6289863 w 6289863"/>
              <a:gd name="connsiteY5" fmla="*/ 395209 h 7257184"/>
              <a:gd name="connsiteX6" fmla="*/ 4461064 w 6289863"/>
              <a:gd name="connsiteY6" fmla="*/ 7257184 h 7257184"/>
              <a:gd name="connsiteX0" fmla="*/ 4471092 w 6299891"/>
              <a:gd name="connsiteY0" fmla="*/ 7257184 h 7257184"/>
              <a:gd name="connsiteX1" fmla="*/ 336413 w 6299891"/>
              <a:gd name="connsiteY1" fmla="*/ 7257184 h 7257184"/>
              <a:gd name="connsiteX2" fmla="*/ 336413 w 6299891"/>
              <a:gd name="connsiteY2" fmla="*/ 5730534 h 7257184"/>
              <a:gd name="connsiteX3" fmla="*/ 479537 w 6299891"/>
              <a:gd name="connsiteY3" fmla="*/ 395209 h 7257184"/>
              <a:gd name="connsiteX4" fmla="*/ 6291940 w 6299891"/>
              <a:gd name="connsiteY4" fmla="*/ 395209 h 7257184"/>
              <a:gd name="connsiteX5" fmla="*/ 6299891 w 6299891"/>
              <a:gd name="connsiteY5" fmla="*/ 395209 h 7257184"/>
              <a:gd name="connsiteX6" fmla="*/ 4471092 w 6299891"/>
              <a:gd name="connsiteY6" fmla="*/ 7257184 h 7257184"/>
              <a:gd name="connsiteX0" fmla="*/ 4134679 w 5963478"/>
              <a:gd name="connsiteY0" fmla="*/ 6862017 h 6862017"/>
              <a:gd name="connsiteX1" fmla="*/ 0 w 5963478"/>
              <a:gd name="connsiteY1" fmla="*/ 6862017 h 6862017"/>
              <a:gd name="connsiteX2" fmla="*/ 0 w 5963478"/>
              <a:gd name="connsiteY2" fmla="*/ 5335367 h 6862017"/>
              <a:gd name="connsiteX3" fmla="*/ 143124 w 5963478"/>
              <a:gd name="connsiteY3" fmla="*/ 42 h 6862017"/>
              <a:gd name="connsiteX4" fmla="*/ 5955527 w 5963478"/>
              <a:gd name="connsiteY4" fmla="*/ 42 h 6862017"/>
              <a:gd name="connsiteX5" fmla="*/ 5963478 w 5963478"/>
              <a:gd name="connsiteY5" fmla="*/ 42 h 6862017"/>
              <a:gd name="connsiteX6" fmla="*/ 4134679 w 5963478"/>
              <a:gd name="connsiteY6" fmla="*/ 6862017 h 6862017"/>
              <a:gd name="connsiteX0" fmla="*/ 4134679 w 5963478"/>
              <a:gd name="connsiteY0" fmla="*/ 6863989 h 6863989"/>
              <a:gd name="connsiteX1" fmla="*/ 0 w 5963478"/>
              <a:gd name="connsiteY1" fmla="*/ 6863989 h 6863989"/>
              <a:gd name="connsiteX2" fmla="*/ 0 w 5963478"/>
              <a:gd name="connsiteY2" fmla="*/ 5337339 h 6863989"/>
              <a:gd name="connsiteX3" fmla="*/ 143124 w 5963478"/>
              <a:gd name="connsiteY3" fmla="*/ 2014 h 6863989"/>
              <a:gd name="connsiteX4" fmla="*/ 5955527 w 5963478"/>
              <a:gd name="connsiteY4" fmla="*/ 2014 h 6863989"/>
              <a:gd name="connsiteX5" fmla="*/ 5963478 w 5963478"/>
              <a:gd name="connsiteY5" fmla="*/ 2014 h 6863989"/>
              <a:gd name="connsiteX6" fmla="*/ 4134679 w 5963478"/>
              <a:gd name="connsiteY6" fmla="*/ 6863989 h 6863989"/>
              <a:gd name="connsiteX0" fmla="*/ 4134679 w 5963478"/>
              <a:gd name="connsiteY0" fmla="*/ 6861975 h 6861975"/>
              <a:gd name="connsiteX1" fmla="*/ 0 w 5963478"/>
              <a:gd name="connsiteY1" fmla="*/ 6861975 h 6861975"/>
              <a:gd name="connsiteX2" fmla="*/ 0 w 5963478"/>
              <a:gd name="connsiteY2" fmla="*/ 5335325 h 6861975"/>
              <a:gd name="connsiteX3" fmla="*/ 1860605 w 5963478"/>
              <a:gd name="connsiteY3" fmla="*/ 7951 h 6861975"/>
              <a:gd name="connsiteX4" fmla="*/ 5955527 w 5963478"/>
              <a:gd name="connsiteY4" fmla="*/ 0 h 6861975"/>
              <a:gd name="connsiteX5" fmla="*/ 5963478 w 5963478"/>
              <a:gd name="connsiteY5" fmla="*/ 0 h 6861975"/>
              <a:gd name="connsiteX6" fmla="*/ 4134679 w 5963478"/>
              <a:gd name="connsiteY6" fmla="*/ 6861975 h 6861975"/>
              <a:gd name="connsiteX0" fmla="*/ 4134679 w 5963478"/>
              <a:gd name="connsiteY0" fmla="*/ 6863989 h 6863989"/>
              <a:gd name="connsiteX1" fmla="*/ 0 w 5963478"/>
              <a:gd name="connsiteY1" fmla="*/ 6863989 h 6863989"/>
              <a:gd name="connsiteX2" fmla="*/ 0 w 5963478"/>
              <a:gd name="connsiteY2" fmla="*/ 5337339 h 6863989"/>
              <a:gd name="connsiteX3" fmla="*/ 1518699 w 5963478"/>
              <a:gd name="connsiteY3" fmla="*/ 2014 h 6863989"/>
              <a:gd name="connsiteX4" fmla="*/ 5955527 w 5963478"/>
              <a:gd name="connsiteY4" fmla="*/ 2014 h 6863989"/>
              <a:gd name="connsiteX5" fmla="*/ 5963478 w 5963478"/>
              <a:gd name="connsiteY5" fmla="*/ 2014 h 6863989"/>
              <a:gd name="connsiteX6" fmla="*/ 4134679 w 5963478"/>
              <a:gd name="connsiteY6" fmla="*/ 6863989 h 6863989"/>
              <a:gd name="connsiteX0" fmla="*/ 4134679 w 5963478"/>
              <a:gd name="connsiteY0" fmla="*/ 6863989 h 6863989"/>
              <a:gd name="connsiteX1" fmla="*/ 0 w 5963478"/>
              <a:gd name="connsiteY1" fmla="*/ 6863989 h 6863989"/>
              <a:gd name="connsiteX2" fmla="*/ 0 w 5963478"/>
              <a:gd name="connsiteY2" fmla="*/ 5337339 h 6863989"/>
              <a:gd name="connsiteX3" fmla="*/ 1518699 w 5963478"/>
              <a:gd name="connsiteY3" fmla="*/ 2014 h 6863989"/>
              <a:gd name="connsiteX4" fmla="*/ 5955527 w 5963478"/>
              <a:gd name="connsiteY4" fmla="*/ 2014 h 6863989"/>
              <a:gd name="connsiteX5" fmla="*/ 5963478 w 5963478"/>
              <a:gd name="connsiteY5" fmla="*/ 2014 h 6863989"/>
              <a:gd name="connsiteX6" fmla="*/ 4134679 w 5963478"/>
              <a:gd name="connsiteY6" fmla="*/ 6863989 h 6863989"/>
              <a:gd name="connsiteX0" fmla="*/ 4134679 w 5963478"/>
              <a:gd name="connsiteY0" fmla="*/ 7309603 h 7309603"/>
              <a:gd name="connsiteX1" fmla="*/ 0 w 5963478"/>
              <a:gd name="connsiteY1" fmla="*/ 7309603 h 7309603"/>
              <a:gd name="connsiteX2" fmla="*/ 397565 w 5963478"/>
              <a:gd name="connsiteY2" fmla="*/ 6490619 h 7309603"/>
              <a:gd name="connsiteX3" fmla="*/ 1518699 w 5963478"/>
              <a:gd name="connsiteY3" fmla="*/ 447628 h 7309603"/>
              <a:gd name="connsiteX4" fmla="*/ 5955527 w 5963478"/>
              <a:gd name="connsiteY4" fmla="*/ 447628 h 7309603"/>
              <a:gd name="connsiteX5" fmla="*/ 5963478 w 5963478"/>
              <a:gd name="connsiteY5" fmla="*/ 447628 h 7309603"/>
              <a:gd name="connsiteX6" fmla="*/ 4134679 w 5963478"/>
              <a:gd name="connsiteY6" fmla="*/ 7309603 h 7309603"/>
              <a:gd name="connsiteX0" fmla="*/ 4134679 w 5963478"/>
              <a:gd name="connsiteY0" fmla="*/ 7282511 h 7282511"/>
              <a:gd name="connsiteX1" fmla="*/ 0 w 5963478"/>
              <a:gd name="connsiteY1" fmla="*/ 7282511 h 7282511"/>
              <a:gd name="connsiteX2" fmla="*/ 7951 w 5963478"/>
              <a:gd name="connsiteY2" fmla="*/ 6097767 h 7282511"/>
              <a:gd name="connsiteX3" fmla="*/ 1518699 w 5963478"/>
              <a:gd name="connsiteY3" fmla="*/ 420536 h 7282511"/>
              <a:gd name="connsiteX4" fmla="*/ 5955527 w 5963478"/>
              <a:gd name="connsiteY4" fmla="*/ 420536 h 7282511"/>
              <a:gd name="connsiteX5" fmla="*/ 5963478 w 5963478"/>
              <a:gd name="connsiteY5" fmla="*/ 420536 h 7282511"/>
              <a:gd name="connsiteX6" fmla="*/ 4134679 w 5963478"/>
              <a:gd name="connsiteY6" fmla="*/ 7282511 h 7282511"/>
              <a:gd name="connsiteX0" fmla="*/ 4134679 w 5963478"/>
              <a:gd name="connsiteY0" fmla="*/ 7282511 h 7282511"/>
              <a:gd name="connsiteX1" fmla="*/ 0 w 5963478"/>
              <a:gd name="connsiteY1" fmla="*/ 7282511 h 7282511"/>
              <a:gd name="connsiteX2" fmla="*/ 7951 w 5963478"/>
              <a:gd name="connsiteY2" fmla="*/ 6097767 h 7282511"/>
              <a:gd name="connsiteX3" fmla="*/ 1518699 w 5963478"/>
              <a:gd name="connsiteY3" fmla="*/ 420536 h 7282511"/>
              <a:gd name="connsiteX4" fmla="*/ 5955527 w 5963478"/>
              <a:gd name="connsiteY4" fmla="*/ 420536 h 7282511"/>
              <a:gd name="connsiteX5" fmla="*/ 5963478 w 5963478"/>
              <a:gd name="connsiteY5" fmla="*/ 420536 h 7282511"/>
              <a:gd name="connsiteX6" fmla="*/ 4134679 w 5963478"/>
              <a:gd name="connsiteY6" fmla="*/ 7282511 h 7282511"/>
              <a:gd name="connsiteX0" fmla="*/ 4134679 w 5963478"/>
              <a:gd name="connsiteY0" fmla="*/ 6869043 h 6869043"/>
              <a:gd name="connsiteX1" fmla="*/ 0 w 5963478"/>
              <a:gd name="connsiteY1" fmla="*/ 6869043 h 6869043"/>
              <a:gd name="connsiteX2" fmla="*/ 7951 w 5963478"/>
              <a:gd name="connsiteY2" fmla="*/ 5684299 h 6869043"/>
              <a:gd name="connsiteX3" fmla="*/ 1518699 w 5963478"/>
              <a:gd name="connsiteY3" fmla="*/ 7068 h 6869043"/>
              <a:gd name="connsiteX4" fmla="*/ 5955527 w 5963478"/>
              <a:gd name="connsiteY4" fmla="*/ 7068 h 6869043"/>
              <a:gd name="connsiteX5" fmla="*/ 5963478 w 5963478"/>
              <a:gd name="connsiteY5" fmla="*/ 7068 h 6869043"/>
              <a:gd name="connsiteX6" fmla="*/ 4134679 w 5963478"/>
              <a:gd name="connsiteY6" fmla="*/ 6869043 h 6869043"/>
              <a:gd name="connsiteX0" fmla="*/ 4134679 w 5963478"/>
              <a:gd name="connsiteY0" fmla="*/ 6869043 h 6869043"/>
              <a:gd name="connsiteX1" fmla="*/ 0 w 5963478"/>
              <a:gd name="connsiteY1" fmla="*/ 6869043 h 6869043"/>
              <a:gd name="connsiteX2" fmla="*/ 7951 w 5963478"/>
              <a:gd name="connsiteY2" fmla="*/ 5684299 h 6869043"/>
              <a:gd name="connsiteX3" fmla="*/ 1518699 w 5963478"/>
              <a:gd name="connsiteY3" fmla="*/ 7068 h 6869043"/>
              <a:gd name="connsiteX4" fmla="*/ 5955527 w 5963478"/>
              <a:gd name="connsiteY4" fmla="*/ 7068 h 6869043"/>
              <a:gd name="connsiteX5" fmla="*/ 5963478 w 5963478"/>
              <a:gd name="connsiteY5" fmla="*/ 7068 h 6869043"/>
              <a:gd name="connsiteX6" fmla="*/ 4134679 w 5963478"/>
              <a:gd name="connsiteY6" fmla="*/ 6869043 h 6869043"/>
              <a:gd name="connsiteX0" fmla="*/ 4242540 w 6071339"/>
              <a:gd name="connsiteY0" fmla="*/ 6869043 h 6869043"/>
              <a:gd name="connsiteX1" fmla="*/ 107861 w 6071339"/>
              <a:gd name="connsiteY1" fmla="*/ 6869043 h 6869043"/>
              <a:gd name="connsiteX2" fmla="*/ 1626560 w 6071339"/>
              <a:gd name="connsiteY2" fmla="*/ 7068 h 6869043"/>
              <a:gd name="connsiteX3" fmla="*/ 6063388 w 6071339"/>
              <a:gd name="connsiteY3" fmla="*/ 7068 h 6869043"/>
              <a:gd name="connsiteX4" fmla="*/ 6071339 w 6071339"/>
              <a:gd name="connsiteY4" fmla="*/ 7068 h 6869043"/>
              <a:gd name="connsiteX5" fmla="*/ 4242540 w 6071339"/>
              <a:gd name="connsiteY5" fmla="*/ 6869043 h 6869043"/>
              <a:gd name="connsiteX0" fmla="*/ 4134679 w 5963478"/>
              <a:gd name="connsiteY0" fmla="*/ 6869043 h 6869043"/>
              <a:gd name="connsiteX1" fmla="*/ 0 w 5963478"/>
              <a:gd name="connsiteY1" fmla="*/ 6869043 h 6869043"/>
              <a:gd name="connsiteX2" fmla="*/ 1518699 w 5963478"/>
              <a:gd name="connsiteY2" fmla="*/ 7068 h 6869043"/>
              <a:gd name="connsiteX3" fmla="*/ 5955527 w 5963478"/>
              <a:gd name="connsiteY3" fmla="*/ 7068 h 6869043"/>
              <a:gd name="connsiteX4" fmla="*/ 5963478 w 5963478"/>
              <a:gd name="connsiteY4" fmla="*/ 7068 h 6869043"/>
              <a:gd name="connsiteX5" fmla="*/ 4134679 w 5963478"/>
              <a:gd name="connsiteY5" fmla="*/ 6869043 h 6869043"/>
              <a:gd name="connsiteX0" fmla="*/ 4134679 w 5963478"/>
              <a:gd name="connsiteY0" fmla="*/ 6869043 h 6869043"/>
              <a:gd name="connsiteX1" fmla="*/ 0 w 5963478"/>
              <a:gd name="connsiteY1" fmla="*/ 6869043 h 6869043"/>
              <a:gd name="connsiteX2" fmla="*/ 1518699 w 5963478"/>
              <a:gd name="connsiteY2" fmla="*/ 7068 h 6869043"/>
              <a:gd name="connsiteX3" fmla="*/ 5955527 w 5963478"/>
              <a:gd name="connsiteY3" fmla="*/ 7068 h 6869043"/>
              <a:gd name="connsiteX4" fmla="*/ 5963478 w 5963478"/>
              <a:gd name="connsiteY4" fmla="*/ 7068 h 6869043"/>
              <a:gd name="connsiteX5" fmla="*/ 4134679 w 5963478"/>
              <a:gd name="connsiteY5" fmla="*/ 6869043 h 6869043"/>
              <a:gd name="connsiteX0" fmla="*/ 4134679 w 5955527"/>
              <a:gd name="connsiteY0" fmla="*/ 6877877 h 6877877"/>
              <a:gd name="connsiteX1" fmla="*/ 0 w 5955527"/>
              <a:gd name="connsiteY1" fmla="*/ 6877877 h 6877877"/>
              <a:gd name="connsiteX2" fmla="*/ 1518699 w 5955527"/>
              <a:gd name="connsiteY2" fmla="*/ 15902 h 6877877"/>
              <a:gd name="connsiteX3" fmla="*/ 5955527 w 5955527"/>
              <a:gd name="connsiteY3" fmla="*/ 15902 h 6877877"/>
              <a:gd name="connsiteX4" fmla="*/ 3419061 w 5955527"/>
              <a:gd name="connsiteY4" fmla="*/ 0 h 6877877"/>
              <a:gd name="connsiteX5" fmla="*/ 4134679 w 5955527"/>
              <a:gd name="connsiteY5" fmla="*/ 6877877 h 6877877"/>
              <a:gd name="connsiteX0" fmla="*/ 4134679 w 4134679"/>
              <a:gd name="connsiteY0" fmla="*/ 7728701 h 7728701"/>
              <a:gd name="connsiteX1" fmla="*/ 0 w 4134679"/>
              <a:gd name="connsiteY1" fmla="*/ 7728701 h 7728701"/>
              <a:gd name="connsiteX2" fmla="*/ 1518699 w 4134679"/>
              <a:gd name="connsiteY2" fmla="*/ 866726 h 7728701"/>
              <a:gd name="connsiteX3" fmla="*/ 3419061 w 4134679"/>
              <a:gd name="connsiteY3" fmla="*/ 850824 h 7728701"/>
              <a:gd name="connsiteX4" fmla="*/ 4134679 w 4134679"/>
              <a:gd name="connsiteY4" fmla="*/ 7728701 h 7728701"/>
              <a:gd name="connsiteX0" fmla="*/ 1757239 w 3419061"/>
              <a:gd name="connsiteY0" fmla="*/ 7728701 h 7728701"/>
              <a:gd name="connsiteX1" fmla="*/ 0 w 3419061"/>
              <a:gd name="connsiteY1" fmla="*/ 7728701 h 7728701"/>
              <a:gd name="connsiteX2" fmla="*/ 1518699 w 3419061"/>
              <a:gd name="connsiteY2" fmla="*/ 866726 h 7728701"/>
              <a:gd name="connsiteX3" fmla="*/ 3419061 w 3419061"/>
              <a:gd name="connsiteY3" fmla="*/ 850824 h 7728701"/>
              <a:gd name="connsiteX4" fmla="*/ 1757239 w 3419061"/>
              <a:gd name="connsiteY4" fmla="*/ 7728701 h 7728701"/>
              <a:gd name="connsiteX0" fmla="*/ 1757239 w 3419061"/>
              <a:gd name="connsiteY0" fmla="*/ 7373520 h 7373520"/>
              <a:gd name="connsiteX1" fmla="*/ 0 w 3419061"/>
              <a:gd name="connsiteY1" fmla="*/ 7373520 h 7373520"/>
              <a:gd name="connsiteX2" fmla="*/ 1518699 w 3419061"/>
              <a:gd name="connsiteY2" fmla="*/ 511545 h 7373520"/>
              <a:gd name="connsiteX3" fmla="*/ 3419061 w 3419061"/>
              <a:gd name="connsiteY3" fmla="*/ 495643 h 7373520"/>
              <a:gd name="connsiteX4" fmla="*/ 1757239 w 3419061"/>
              <a:gd name="connsiteY4" fmla="*/ 7373520 h 7373520"/>
              <a:gd name="connsiteX0" fmla="*/ 1757239 w 3419061"/>
              <a:gd name="connsiteY0" fmla="*/ 6956567 h 6956567"/>
              <a:gd name="connsiteX1" fmla="*/ 0 w 3419061"/>
              <a:gd name="connsiteY1" fmla="*/ 6956567 h 6956567"/>
              <a:gd name="connsiteX2" fmla="*/ 1518699 w 3419061"/>
              <a:gd name="connsiteY2" fmla="*/ 94592 h 6956567"/>
              <a:gd name="connsiteX3" fmla="*/ 3419061 w 3419061"/>
              <a:gd name="connsiteY3" fmla="*/ 78690 h 6956567"/>
              <a:gd name="connsiteX4" fmla="*/ 1757239 w 3419061"/>
              <a:gd name="connsiteY4" fmla="*/ 6956567 h 6956567"/>
              <a:gd name="connsiteX0" fmla="*/ 1757239 w 3419061"/>
              <a:gd name="connsiteY0" fmla="*/ 6877877 h 6877877"/>
              <a:gd name="connsiteX1" fmla="*/ 0 w 3419061"/>
              <a:gd name="connsiteY1" fmla="*/ 6877877 h 6877877"/>
              <a:gd name="connsiteX2" fmla="*/ 1518699 w 3419061"/>
              <a:gd name="connsiteY2" fmla="*/ 15902 h 6877877"/>
              <a:gd name="connsiteX3" fmla="*/ 3419061 w 3419061"/>
              <a:gd name="connsiteY3" fmla="*/ 0 h 6877877"/>
              <a:gd name="connsiteX4" fmla="*/ 1757239 w 3419061"/>
              <a:gd name="connsiteY4" fmla="*/ 6877877 h 6877877"/>
              <a:gd name="connsiteX0" fmla="*/ 1757239 w 3275937"/>
              <a:gd name="connsiteY0" fmla="*/ 6869926 h 6869926"/>
              <a:gd name="connsiteX1" fmla="*/ 0 w 3275937"/>
              <a:gd name="connsiteY1" fmla="*/ 6869926 h 6869926"/>
              <a:gd name="connsiteX2" fmla="*/ 1518699 w 3275937"/>
              <a:gd name="connsiteY2" fmla="*/ 7951 h 6869926"/>
              <a:gd name="connsiteX3" fmla="*/ 3275937 w 3275937"/>
              <a:gd name="connsiteY3" fmla="*/ 0 h 6869926"/>
              <a:gd name="connsiteX4" fmla="*/ 1757239 w 3275937"/>
              <a:gd name="connsiteY4" fmla="*/ 6869926 h 6869926"/>
              <a:gd name="connsiteX0" fmla="*/ 2282025 w 3275937"/>
              <a:gd name="connsiteY0" fmla="*/ 6869926 h 6869926"/>
              <a:gd name="connsiteX1" fmla="*/ 0 w 3275937"/>
              <a:gd name="connsiteY1" fmla="*/ 6869926 h 6869926"/>
              <a:gd name="connsiteX2" fmla="*/ 1518699 w 3275937"/>
              <a:gd name="connsiteY2" fmla="*/ 7951 h 6869926"/>
              <a:gd name="connsiteX3" fmla="*/ 3275937 w 3275937"/>
              <a:gd name="connsiteY3" fmla="*/ 0 h 6869926"/>
              <a:gd name="connsiteX4" fmla="*/ 2282025 w 3275937"/>
              <a:gd name="connsiteY4" fmla="*/ 6869926 h 6869926"/>
              <a:gd name="connsiteX0" fmla="*/ 2282111 w 3276023"/>
              <a:gd name="connsiteY0" fmla="*/ 6869926 h 6869926"/>
              <a:gd name="connsiteX1" fmla="*/ 86 w 3276023"/>
              <a:gd name="connsiteY1" fmla="*/ 6869926 h 6869926"/>
              <a:gd name="connsiteX2" fmla="*/ 1518785 w 3276023"/>
              <a:gd name="connsiteY2" fmla="*/ 7951 h 6869926"/>
              <a:gd name="connsiteX3" fmla="*/ 3276023 w 3276023"/>
              <a:gd name="connsiteY3" fmla="*/ 0 h 6869926"/>
              <a:gd name="connsiteX4" fmla="*/ 2282111 w 3276023"/>
              <a:gd name="connsiteY4" fmla="*/ 6869926 h 6869926"/>
              <a:gd name="connsiteX0" fmla="*/ 2282039 w 3275951"/>
              <a:gd name="connsiteY0" fmla="*/ 6869926 h 6869926"/>
              <a:gd name="connsiteX1" fmla="*/ 14 w 3275951"/>
              <a:gd name="connsiteY1" fmla="*/ 6869926 h 6869926"/>
              <a:gd name="connsiteX2" fmla="*/ 1518713 w 3275951"/>
              <a:gd name="connsiteY2" fmla="*/ 7951 h 6869926"/>
              <a:gd name="connsiteX3" fmla="*/ 3275951 w 3275951"/>
              <a:gd name="connsiteY3" fmla="*/ 0 h 6869926"/>
              <a:gd name="connsiteX4" fmla="*/ 2282039 w 3275951"/>
              <a:gd name="connsiteY4" fmla="*/ 6869926 h 6869926"/>
              <a:gd name="connsiteX0" fmla="*/ 2282039 w 3800737"/>
              <a:gd name="connsiteY0" fmla="*/ 6867943 h 6867943"/>
              <a:gd name="connsiteX1" fmla="*/ 14 w 3800737"/>
              <a:gd name="connsiteY1" fmla="*/ 6867943 h 6867943"/>
              <a:gd name="connsiteX2" fmla="*/ 1518713 w 3800737"/>
              <a:gd name="connsiteY2" fmla="*/ 5968 h 6867943"/>
              <a:gd name="connsiteX3" fmla="*/ 3800737 w 3800737"/>
              <a:gd name="connsiteY3" fmla="*/ 5968 h 6867943"/>
              <a:gd name="connsiteX4" fmla="*/ 2282039 w 3800737"/>
              <a:gd name="connsiteY4" fmla="*/ 6867943 h 6867943"/>
              <a:gd name="connsiteX0" fmla="*/ 2282039 w 3633760"/>
              <a:gd name="connsiteY0" fmla="*/ 6869926 h 6869926"/>
              <a:gd name="connsiteX1" fmla="*/ 14 w 3633760"/>
              <a:gd name="connsiteY1" fmla="*/ 6869926 h 6869926"/>
              <a:gd name="connsiteX2" fmla="*/ 1518713 w 3633760"/>
              <a:gd name="connsiteY2" fmla="*/ 7951 h 6869926"/>
              <a:gd name="connsiteX3" fmla="*/ 3633760 w 3633760"/>
              <a:gd name="connsiteY3" fmla="*/ 0 h 6869926"/>
              <a:gd name="connsiteX4" fmla="*/ 2282039 w 3633760"/>
              <a:gd name="connsiteY4" fmla="*/ 6869926 h 6869926"/>
              <a:gd name="connsiteX0" fmla="*/ 2119483 w 3638182"/>
              <a:gd name="connsiteY0" fmla="*/ 6869926 h 7378220"/>
              <a:gd name="connsiteX1" fmla="*/ 4436 w 3638182"/>
              <a:gd name="connsiteY1" fmla="*/ 6869926 h 7378220"/>
              <a:gd name="connsiteX2" fmla="*/ 1523135 w 3638182"/>
              <a:gd name="connsiteY2" fmla="*/ 7951 h 7378220"/>
              <a:gd name="connsiteX3" fmla="*/ 3638182 w 3638182"/>
              <a:gd name="connsiteY3" fmla="*/ 0 h 7378220"/>
              <a:gd name="connsiteX4" fmla="*/ 2119483 w 3638182"/>
              <a:gd name="connsiteY4" fmla="*/ 6869926 h 7378220"/>
              <a:gd name="connsiteX0" fmla="*/ 2119483 w 3638182"/>
              <a:gd name="connsiteY0" fmla="*/ 6869926 h 7374704"/>
              <a:gd name="connsiteX1" fmla="*/ 4436 w 3638182"/>
              <a:gd name="connsiteY1" fmla="*/ 6869926 h 7374704"/>
              <a:gd name="connsiteX2" fmla="*/ 1523135 w 3638182"/>
              <a:gd name="connsiteY2" fmla="*/ 7951 h 7374704"/>
              <a:gd name="connsiteX3" fmla="*/ 3638182 w 3638182"/>
              <a:gd name="connsiteY3" fmla="*/ 0 h 7374704"/>
              <a:gd name="connsiteX4" fmla="*/ 2119483 w 3638182"/>
              <a:gd name="connsiteY4" fmla="*/ 6869926 h 7374704"/>
              <a:gd name="connsiteX0" fmla="*/ 2119483 w 3638182"/>
              <a:gd name="connsiteY0" fmla="*/ 6869926 h 6869926"/>
              <a:gd name="connsiteX1" fmla="*/ 4436 w 3638182"/>
              <a:gd name="connsiteY1" fmla="*/ 6869926 h 6869926"/>
              <a:gd name="connsiteX2" fmla="*/ 1523135 w 3638182"/>
              <a:gd name="connsiteY2" fmla="*/ 7951 h 6869926"/>
              <a:gd name="connsiteX3" fmla="*/ 3638182 w 3638182"/>
              <a:gd name="connsiteY3" fmla="*/ 0 h 6869926"/>
              <a:gd name="connsiteX4" fmla="*/ 2119483 w 3638182"/>
              <a:gd name="connsiteY4" fmla="*/ 6869926 h 6869926"/>
              <a:gd name="connsiteX0" fmla="*/ 2115055 w 3633754"/>
              <a:gd name="connsiteY0" fmla="*/ 6869926 h 6869926"/>
              <a:gd name="connsiteX1" fmla="*/ 8 w 3633754"/>
              <a:gd name="connsiteY1" fmla="*/ 6869926 h 6869926"/>
              <a:gd name="connsiteX2" fmla="*/ 1518707 w 3633754"/>
              <a:gd name="connsiteY2" fmla="*/ 7951 h 6869926"/>
              <a:gd name="connsiteX3" fmla="*/ 3633754 w 3633754"/>
              <a:gd name="connsiteY3" fmla="*/ 0 h 6869926"/>
              <a:gd name="connsiteX4" fmla="*/ 2115055 w 3633754"/>
              <a:gd name="connsiteY4" fmla="*/ 6869926 h 6869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33754" h="6869926">
                <a:moveTo>
                  <a:pt x="2115055" y="6869926"/>
                </a:moveTo>
                <a:cubicBezTo>
                  <a:pt x="2109753" y="6854023"/>
                  <a:pt x="1057531" y="6869926"/>
                  <a:pt x="8" y="6869926"/>
                </a:cubicBezTo>
                <a:cubicBezTo>
                  <a:pt x="-3968" y="6863300"/>
                  <a:pt x="1504130" y="-9278"/>
                  <a:pt x="1518707" y="7951"/>
                </a:cubicBezTo>
                <a:cubicBezTo>
                  <a:pt x="1500155" y="-9278"/>
                  <a:pt x="3627128" y="9277"/>
                  <a:pt x="3633754" y="0"/>
                </a:cubicBezTo>
                <a:lnTo>
                  <a:pt x="2115055" y="6869926"/>
                </a:lnTo>
                <a:close/>
              </a:path>
            </a:pathLst>
          </a:custGeom>
          <a:blipFill dpi="0" rotWithShape="0">
            <a:blip r:embed="rId2"/>
            <a:srcRect/>
            <a:tile tx="-2514600" ty="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087DE8F-1D8C-9248-BE13-A84A58CCF9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48400" y="826172"/>
            <a:ext cx="280946" cy="12852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5D432CE-E878-0041-80DE-630DBEE4BBC3}"/>
              </a:ext>
            </a:extLst>
          </p:cNvPr>
          <p:cNvSpPr txBox="1"/>
          <p:nvPr/>
        </p:nvSpPr>
        <p:spPr>
          <a:xfrm>
            <a:off x="6248400" y="1018308"/>
            <a:ext cx="5043777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This</a:t>
            </a:r>
            <a:r>
              <a:rPr lang="en-US" sz="3600" spc="-15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 is a Main Header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475C81-D4DA-F349-AD22-A6180E59E293}"/>
              </a:ext>
            </a:extLst>
          </p:cNvPr>
          <p:cNvSpPr txBox="1"/>
          <p:nvPr/>
        </p:nvSpPr>
        <p:spPr>
          <a:xfrm>
            <a:off x="6248400" y="1635917"/>
            <a:ext cx="504377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This is a Sub Header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D6427B5-AFA9-CC4B-81D6-477A69C600C2}"/>
              </a:ext>
            </a:extLst>
          </p:cNvPr>
          <p:cNvSpPr txBox="1"/>
          <p:nvPr/>
        </p:nvSpPr>
        <p:spPr>
          <a:xfrm>
            <a:off x="6248400" y="2236228"/>
            <a:ext cx="5043777" cy="32316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latin typeface="Fira Sans" panose="020B0503050000020004" pitchFamily="34" charset="0"/>
                <a:ea typeface="Fira Sans" panose="020B0503050000020004" pitchFamily="34" charset="0"/>
              </a:rPr>
              <a:t>Inside Header</a:t>
            </a:r>
          </a:p>
          <a:p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tempor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incididunt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ut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et dolore magna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aliqua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  <a:p>
            <a:endParaRPr lang="en-US" sz="1400" dirty="0">
              <a:latin typeface="Fira Sans Book" panose="020B0503050000020004" pitchFamily="34" charset="0"/>
              <a:ea typeface="Fira Sans Book" panose="020B0503050000020004" pitchFamily="34" charset="0"/>
            </a:endParaRPr>
          </a:p>
          <a:p>
            <a:r>
              <a:rPr lang="en-US" sz="1400" b="1" dirty="0">
                <a:latin typeface="Fira Sans" panose="020B0503050000020004" pitchFamily="34" charset="0"/>
                <a:ea typeface="Fira Sans" panose="020B0503050000020004" pitchFamily="34" charset="0"/>
              </a:rPr>
              <a:t>Inside Header</a:t>
            </a:r>
          </a:p>
          <a:p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tempor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incididunt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ut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et dolore magna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aliqua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  <a:p>
            <a:endParaRPr lang="en-US" sz="1400" dirty="0">
              <a:latin typeface="Fira Sans Book" panose="020B0503050000020004" pitchFamily="34" charset="0"/>
              <a:ea typeface="Fira Sans Book" panose="020B0503050000020004" pitchFamily="34" charset="0"/>
            </a:endParaRPr>
          </a:p>
          <a:p>
            <a:r>
              <a:rPr lang="en-US" sz="1400" b="1" dirty="0">
                <a:latin typeface="Fira Sans" panose="020B0503050000020004" pitchFamily="34" charset="0"/>
                <a:ea typeface="Fira Sans" panose="020B0503050000020004" pitchFamily="34" charset="0"/>
              </a:rPr>
              <a:t>Inside Header</a:t>
            </a:r>
          </a:p>
          <a:p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tempor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incididunt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ut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et dolore magna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aliqua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  <a:p>
            <a:endParaRPr lang="en-US" sz="1400" dirty="0">
              <a:latin typeface="Fira Sans Book" panose="020B0503050000020004" pitchFamily="34" charset="0"/>
              <a:ea typeface="Fira Sans Book" panose="020B0503050000020004" pitchFamily="34" charset="0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91D2E671-7DF0-4441-8B88-EC01B15C126F}"/>
              </a:ext>
            </a:extLst>
          </p:cNvPr>
          <p:cNvSpPr>
            <a:spLocks noChangeAspect="1"/>
          </p:cNvSpPr>
          <p:nvPr/>
        </p:nvSpPr>
        <p:spPr>
          <a:xfrm>
            <a:off x="2226356" y="-15900"/>
            <a:ext cx="3633754" cy="6869926"/>
          </a:xfrm>
          <a:custGeom>
            <a:avLst/>
            <a:gdLst>
              <a:gd name="connsiteX0" fmla="*/ 4134679 w 5955527"/>
              <a:gd name="connsiteY0" fmla="*/ 6861975 h 6861975"/>
              <a:gd name="connsiteX1" fmla="*/ 0 w 5955527"/>
              <a:gd name="connsiteY1" fmla="*/ 6861975 h 6861975"/>
              <a:gd name="connsiteX2" fmla="*/ 0 w 5955527"/>
              <a:gd name="connsiteY2" fmla="*/ 0 h 6861975"/>
              <a:gd name="connsiteX3" fmla="*/ 143124 w 5955527"/>
              <a:gd name="connsiteY3" fmla="*/ 0 h 6861975"/>
              <a:gd name="connsiteX4" fmla="*/ 5955527 w 5955527"/>
              <a:gd name="connsiteY4" fmla="*/ 0 h 6861975"/>
              <a:gd name="connsiteX5" fmla="*/ 5955527 w 5955527"/>
              <a:gd name="connsiteY5" fmla="*/ 119269 h 6861975"/>
              <a:gd name="connsiteX6" fmla="*/ 4134679 w 5955527"/>
              <a:gd name="connsiteY6" fmla="*/ 6861975 h 6861975"/>
              <a:gd name="connsiteX0" fmla="*/ 4134679 w 5963478"/>
              <a:gd name="connsiteY0" fmla="*/ 6861975 h 6861975"/>
              <a:gd name="connsiteX1" fmla="*/ 0 w 5963478"/>
              <a:gd name="connsiteY1" fmla="*/ 6861975 h 6861975"/>
              <a:gd name="connsiteX2" fmla="*/ 0 w 5963478"/>
              <a:gd name="connsiteY2" fmla="*/ 0 h 6861975"/>
              <a:gd name="connsiteX3" fmla="*/ 143124 w 5963478"/>
              <a:gd name="connsiteY3" fmla="*/ 0 h 6861975"/>
              <a:gd name="connsiteX4" fmla="*/ 5955527 w 5963478"/>
              <a:gd name="connsiteY4" fmla="*/ 0 h 6861975"/>
              <a:gd name="connsiteX5" fmla="*/ 5963478 w 5963478"/>
              <a:gd name="connsiteY5" fmla="*/ 15902 h 6861975"/>
              <a:gd name="connsiteX6" fmla="*/ 4134679 w 5963478"/>
              <a:gd name="connsiteY6" fmla="*/ 6861975 h 6861975"/>
              <a:gd name="connsiteX0" fmla="*/ 4134679 w 5963478"/>
              <a:gd name="connsiteY0" fmla="*/ 6861975 h 6861975"/>
              <a:gd name="connsiteX1" fmla="*/ 0 w 5963478"/>
              <a:gd name="connsiteY1" fmla="*/ 6861975 h 6861975"/>
              <a:gd name="connsiteX2" fmla="*/ 0 w 5963478"/>
              <a:gd name="connsiteY2" fmla="*/ 0 h 6861975"/>
              <a:gd name="connsiteX3" fmla="*/ 143124 w 5963478"/>
              <a:gd name="connsiteY3" fmla="*/ 0 h 6861975"/>
              <a:gd name="connsiteX4" fmla="*/ 5955527 w 5963478"/>
              <a:gd name="connsiteY4" fmla="*/ 0 h 6861975"/>
              <a:gd name="connsiteX5" fmla="*/ 5963478 w 5963478"/>
              <a:gd name="connsiteY5" fmla="*/ 0 h 6861975"/>
              <a:gd name="connsiteX6" fmla="*/ 4134679 w 5963478"/>
              <a:gd name="connsiteY6" fmla="*/ 6861975 h 6861975"/>
              <a:gd name="connsiteX0" fmla="*/ 4461064 w 6289863"/>
              <a:gd name="connsiteY0" fmla="*/ 7257184 h 7257184"/>
              <a:gd name="connsiteX1" fmla="*/ 326385 w 6289863"/>
              <a:gd name="connsiteY1" fmla="*/ 7257184 h 7257184"/>
              <a:gd name="connsiteX2" fmla="*/ 326385 w 6289863"/>
              <a:gd name="connsiteY2" fmla="*/ 5730534 h 7257184"/>
              <a:gd name="connsiteX3" fmla="*/ 469509 w 6289863"/>
              <a:gd name="connsiteY3" fmla="*/ 395209 h 7257184"/>
              <a:gd name="connsiteX4" fmla="*/ 6281912 w 6289863"/>
              <a:gd name="connsiteY4" fmla="*/ 395209 h 7257184"/>
              <a:gd name="connsiteX5" fmla="*/ 6289863 w 6289863"/>
              <a:gd name="connsiteY5" fmla="*/ 395209 h 7257184"/>
              <a:gd name="connsiteX6" fmla="*/ 4461064 w 6289863"/>
              <a:gd name="connsiteY6" fmla="*/ 7257184 h 7257184"/>
              <a:gd name="connsiteX0" fmla="*/ 4471092 w 6299891"/>
              <a:gd name="connsiteY0" fmla="*/ 7257184 h 7257184"/>
              <a:gd name="connsiteX1" fmla="*/ 336413 w 6299891"/>
              <a:gd name="connsiteY1" fmla="*/ 7257184 h 7257184"/>
              <a:gd name="connsiteX2" fmla="*/ 336413 w 6299891"/>
              <a:gd name="connsiteY2" fmla="*/ 5730534 h 7257184"/>
              <a:gd name="connsiteX3" fmla="*/ 479537 w 6299891"/>
              <a:gd name="connsiteY3" fmla="*/ 395209 h 7257184"/>
              <a:gd name="connsiteX4" fmla="*/ 6291940 w 6299891"/>
              <a:gd name="connsiteY4" fmla="*/ 395209 h 7257184"/>
              <a:gd name="connsiteX5" fmla="*/ 6299891 w 6299891"/>
              <a:gd name="connsiteY5" fmla="*/ 395209 h 7257184"/>
              <a:gd name="connsiteX6" fmla="*/ 4471092 w 6299891"/>
              <a:gd name="connsiteY6" fmla="*/ 7257184 h 7257184"/>
              <a:gd name="connsiteX0" fmla="*/ 4134679 w 5963478"/>
              <a:gd name="connsiteY0" fmla="*/ 6862017 h 6862017"/>
              <a:gd name="connsiteX1" fmla="*/ 0 w 5963478"/>
              <a:gd name="connsiteY1" fmla="*/ 6862017 h 6862017"/>
              <a:gd name="connsiteX2" fmla="*/ 0 w 5963478"/>
              <a:gd name="connsiteY2" fmla="*/ 5335367 h 6862017"/>
              <a:gd name="connsiteX3" fmla="*/ 143124 w 5963478"/>
              <a:gd name="connsiteY3" fmla="*/ 42 h 6862017"/>
              <a:gd name="connsiteX4" fmla="*/ 5955527 w 5963478"/>
              <a:gd name="connsiteY4" fmla="*/ 42 h 6862017"/>
              <a:gd name="connsiteX5" fmla="*/ 5963478 w 5963478"/>
              <a:gd name="connsiteY5" fmla="*/ 42 h 6862017"/>
              <a:gd name="connsiteX6" fmla="*/ 4134679 w 5963478"/>
              <a:gd name="connsiteY6" fmla="*/ 6862017 h 6862017"/>
              <a:gd name="connsiteX0" fmla="*/ 4134679 w 5963478"/>
              <a:gd name="connsiteY0" fmla="*/ 6863989 h 6863989"/>
              <a:gd name="connsiteX1" fmla="*/ 0 w 5963478"/>
              <a:gd name="connsiteY1" fmla="*/ 6863989 h 6863989"/>
              <a:gd name="connsiteX2" fmla="*/ 0 w 5963478"/>
              <a:gd name="connsiteY2" fmla="*/ 5337339 h 6863989"/>
              <a:gd name="connsiteX3" fmla="*/ 143124 w 5963478"/>
              <a:gd name="connsiteY3" fmla="*/ 2014 h 6863989"/>
              <a:gd name="connsiteX4" fmla="*/ 5955527 w 5963478"/>
              <a:gd name="connsiteY4" fmla="*/ 2014 h 6863989"/>
              <a:gd name="connsiteX5" fmla="*/ 5963478 w 5963478"/>
              <a:gd name="connsiteY5" fmla="*/ 2014 h 6863989"/>
              <a:gd name="connsiteX6" fmla="*/ 4134679 w 5963478"/>
              <a:gd name="connsiteY6" fmla="*/ 6863989 h 6863989"/>
              <a:gd name="connsiteX0" fmla="*/ 4134679 w 5963478"/>
              <a:gd name="connsiteY0" fmla="*/ 6861975 h 6861975"/>
              <a:gd name="connsiteX1" fmla="*/ 0 w 5963478"/>
              <a:gd name="connsiteY1" fmla="*/ 6861975 h 6861975"/>
              <a:gd name="connsiteX2" fmla="*/ 0 w 5963478"/>
              <a:gd name="connsiteY2" fmla="*/ 5335325 h 6861975"/>
              <a:gd name="connsiteX3" fmla="*/ 1860605 w 5963478"/>
              <a:gd name="connsiteY3" fmla="*/ 7951 h 6861975"/>
              <a:gd name="connsiteX4" fmla="*/ 5955527 w 5963478"/>
              <a:gd name="connsiteY4" fmla="*/ 0 h 6861975"/>
              <a:gd name="connsiteX5" fmla="*/ 5963478 w 5963478"/>
              <a:gd name="connsiteY5" fmla="*/ 0 h 6861975"/>
              <a:gd name="connsiteX6" fmla="*/ 4134679 w 5963478"/>
              <a:gd name="connsiteY6" fmla="*/ 6861975 h 6861975"/>
              <a:gd name="connsiteX0" fmla="*/ 4134679 w 5963478"/>
              <a:gd name="connsiteY0" fmla="*/ 6863989 h 6863989"/>
              <a:gd name="connsiteX1" fmla="*/ 0 w 5963478"/>
              <a:gd name="connsiteY1" fmla="*/ 6863989 h 6863989"/>
              <a:gd name="connsiteX2" fmla="*/ 0 w 5963478"/>
              <a:gd name="connsiteY2" fmla="*/ 5337339 h 6863989"/>
              <a:gd name="connsiteX3" fmla="*/ 1518699 w 5963478"/>
              <a:gd name="connsiteY3" fmla="*/ 2014 h 6863989"/>
              <a:gd name="connsiteX4" fmla="*/ 5955527 w 5963478"/>
              <a:gd name="connsiteY4" fmla="*/ 2014 h 6863989"/>
              <a:gd name="connsiteX5" fmla="*/ 5963478 w 5963478"/>
              <a:gd name="connsiteY5" fmla="*/ 2014 h 6863989"/>
              <a:gd name="connsiteX6" fmla="*/ 4134679 w 5963478"/>
              <a:gd name="connsiteY6" fmla="*/ 6863989 h 6863989"/>
              <a:gd name="connsiteX0" fmla="*/ 4134679 w 5963478"/>
              <a:gd name="connsiteY0" fmla="*/ 6863989 h 6863989"/>
              <a:gd name="connsiteX1" fmla="*/ 0 w 5963478"/>
              <a:gd name="connsiteY1" fmla="*/ 6863989 h 6863989"/>
              <a:gd name="connsiteX2" fmla="*/ 0 w 5963478"/>
              <a:gd name="connsiteY2" fmla="*/ 5337339 h 6863989"/>
              <a:gd name="connsiteX3" fmla="*/ 1518699 w 5963478"/>
              <a:gd name="connsiteY3" fmla="*/ 2014 h 6863989"/>
              <a:gd name="connsiteX4" fmla="*/ 5955527 w 5963478"/>
              <a:gd name="connsiteY4" fmla="*/ 2014 h 6863989"/>
              <a:gd name="connsiteX5" fmla="*/ 5963478 w 5963478"/>
              <a:gd name="connsiteY5" fmla="*/ 2014 h 6863989"/>
              <a:gd name="connsiteX6" fmla="*/ 4134679 w 5963478"/>
              <a:gd name="connsiteY6" fmla="*/ 6863989 h 6863989"/>
              <a:gd name="connsiteX0" fmla="*/ 4134679 w 5963478"/>
              <a:gd name="connsiteY0" fmla="*/ 7309603 h 7309603"/>
              <a:gd name="connsiteX1" fmla="*/ 0 w 5963478"/>
              <a:gd name="connsiteY1" fmla="*/ 7309603 h 7309603"/>
              <a:gd name="connsiteX2" fmla="*/ 397565 w 5963478"/>
              <a:gd name="connsiteY2" fmla="*/ 6490619 h 7309603"/>
              <a:gd name="connsiteX3" fmla="*/ 1518699 w 5963478"/>
              <a:gd name="connsiteY3" fmla="*/ 447628 h 7309603"/>
              <a:gd name="connsiteX4" fmla="*/ 5955527 w 5963478"/>
              <a:gd name="connsiteY4" fmla="*/ 447628 h 7309603"/>
              <a:gd name="connsiteX5" fmla="*/ 5963478 w 5963478"/>
              <a:gd name="connsiteY5" fmla="*/ 447628 h 7309603"/>
              <a:gd name="connsiteX6" fmla="*/ 4134679 w 5963478"/>
              <a:gd name="connsiteY6" fmla="*/ 7309603 h 7309603"/>
              <a:gd name="connsiteX0" fmla="*/ 4134679 w 5963478"/>
              <a:gd name="connsiteY0" fmla="*/ 7282511 h 7282511"/>
              <a:gd name="connsiteX1" fmla="*/ 0 w 5963478"/>
              <a:gd name="connsiteY1" fmla="*/ 7282511 h 7282511"/>
              <a:gd name="connsiteX2" fmla="*/ 7951 w 5963478"/>
              <a:gd name="connsiteY2" fmla="*/ 6097767 h 7282511"/>
              <a:gd name="connsiteX3" fmla="*/ 1518699 w 5963478"/>
              <a:gd name="connsiteY3" fmla="*/ 420536 h 7282511"/>
              <a:gd name="connsiteX4" fmla="*/ 5955527 w 5963478"/>
              <a:gd name="connsiteY4" fmla="*/ 420536 h 7282511"/>
              <a:gd name="connsiteX5" fmla="*/ 5963478 w 5963478"/>
              <a:gd name="connsiteY5" fmla="*/ 420536 h 7282511"/>
              <a:gd name="connsiteX6" fmla="*/ 4134679 w 5963478"/>
              <a:gd name="connsiteY6" fmla="*/ 7282511 h 7282511"/>
              <a:gd name="connsiteX0" fmla="*/ 4134679 w 5963478"/>
              <a:gd name="connsiteY0" fmla="*/ 7282511 h 7282511"/>
              <a:gd name="connsiteX1" fmla="*/ 0 w 5963478"/>
              <a:gd name="connsiteY1" fmla="*/ 7282511 h 7282511"/>
              <a:gd name="connsiteX2" fmla="*/ 7951 w 5963478"/>
              <a:gd name="connsiteY2" fmla="*/ 6097767 h 7282511"/>
              <a:gd name="connsiteX3" fmla="*/ 1518699 w 5963478"/>
              <a:gd name="connsiteY3" fmla="*/ 420536 h 7282511"/>
              <a:gd name="connsiteX4" fmla="*/ 5955527 w 5963478"/>
              <a:gd name="connsiteY4" fmla="*/ 420536 h 7282511"/>
              <a:gd name="connsiteX5" fmla="*/ 5963478 w 5963478"/>
              <a:gd name="connsiteY5" fmla="*/ 420536 h 7282511"/>
              <a:gd name="connsiteX6" fmla="*/ 4134679 w 5963478"/>
              <a:gd name="connsiteY6" fmla="*/ 7282511 h 7282511"/>
              <a:gd name="connsiteX0" fmla="*/ 4134679 w 5963478"/>
              <a:gd name="connsiteY0" fmla="*/ 6869043 h 6869043"/>
              <a:gd name="connsiteX1" fmla="*/ 0 w 5963478"/>
              <a:gd name="connsiteY1" fmla="*/ 6869043 h 6869043"/>
              <a:gd name="connsiteX2" fmla="*/ 7951 w 5963478"/>
              <a:gd name="connsiteY2" fmla="*/ 5684299 h 6869043"/>
              <a:gd name="connsiteX3" fmla="*/ 1518699 w 5963478"/>
              <a:gd name="connsiteY3" fmla="*/ 7068 h 6869043"/>
              <a:gd name="connsiteX4" fmla="*/ 5955527 w 5963478"/>
              <a:gd name="connsiteY4" fmla="*/ 7068 h 6869043"/>
              <a:gd name="connsiteX5" fmla="*/ 5963478 w 5963478"/>
              <a:gd name="connsiteY5" fmla="*/ 7068 h 6869043"/>
              <a:gd name="connsiteX6" fmla="*/ 4134679 w 5963478"/>
              <a:gd name="connsiteY6" fmla="*/ 6869043 h 6869043"/>
              <a:gd name="connsiteX0" fmla="*/ 4134679 w 5963478"/>
              <a:gd name="connsiteY0" fmla="*/ 6869043 h 6869043"/>
              <a:gd name="connsiteX1" fmla="*/ 0 w 5963478"/>
              <a:gd name="connsiteY1" fmla="*/ 6869043 h 6869043"/>
              <a:gd name="connsiteX2" fmla="*/ 7951 w 5963478"/>
              <a:gd name="connsiteY2" fmla="*/ 5684299 h 6869043"/>
              <a:gd name="connsiteX3" fmla="*/ 1518699 w 5963478"/>
              <a:gd name="connsiteY3" fmla="*/ 7068 h 6869043"/>
              <a:gd name="connsiteX4" fmla="*/ 5955527 w 5963478"/>
              <a:gd name="connsiteY4" fmla="*/ 7068 h 6869043"/>
              <a:gd name="connsiteX5" fmla="*/ 5963478 w 5963478"/>
              <a:gd name="connsiteY5" fmla="*/ 7068 h 6869043"/>
              <a:gd name="connsiteX6" fmla="*/ 4134679 w 5963478"/>
              <a:gd name="connsiteY6" fmla="*/ 6869043 h 6869043"/>
              <a:gd name="connsiteX0" fmla="*/ 4242540 w 6071339"/>
              <a:gd name="connsiteY0" fmla="*/ 6869043 h 6869043"/>
              <a:gd name="connsiteX1" fmla="*/ 107861 w 6071339"/>
              <a:gd name="connsiteY1" fmla="*/ 6869043 h 6869043"/>
              <a:gd name="connsiteX2" fmla="*/ 1626560 w 6071339"/>
              <a:gd name="connsiteY2" fmla="*/ 7068 h 6869043"/>
              <a:gd name="connsiteX3" fmla="*/ 6063388 w 6071339"/>
              <a:gd name="connsiteY3" fmla="*/ 7068 h 6869043"/>
              <a:gd name="connsiteX4" fmla="*/ 6071339 w 6071339"/>
              <a:gd name="connsiteY4" fmla="*/ 7068 h 6869043"/>
              <a:gd name="connsiteX5" fmla="*/ 4242540 w 6071339"/>
              <a:gd name="connsiteY5" fmla="*/ 6869043 h 6869043"/>
              <a:gd name="connsiteX0" fmla="*/ 4134679 w 5963478"/>
              <a:gd name="connsiteY0" fmla="*/ 6869043 h 6869043"/>
              <a:gd name="connsiteX1" fmla="*/ 0 w 5963478"/>
              <a:gd name="connsiteY1" fmla="*/ 6869043 h 6869043"/>
              <a:gd name="connsiteX2" fmla="*/ 1518699 w 5963478"/>
              <a:gd name="connsiteY2" fmla="*/ 7068 h 6869043"/>
              <a:gd name="connsiteX3" fmla="*/ 5955527 w 5963478"/>
              <a:gd name="connsiteY3" fmla="*/ 7068 h 6869043"/>
              <a:gd name="connsiteX4" fmla="*/ 5963478 w 5963478"/>
              <a:gd name="connsiteY4" fmla="*/ 7068 h 6869043"/>
              <a:gd name="connsiteX5" fmla="*/ 4134679 w 5963478"/>
              <a:gd name="connsiteY5" fmla="*/ 6869043 h 6869043"/>
              <a:gd name="connsiteX0" fmla="*/ 4134679 w 5963478"/>
              <a:gd name="connsiteY0" fmla="*/ 6869043 h 6869043"/>
              <a:gd name="connsiteX1" fmla="*/ 0 w 5963478"/>
              <a:gd name="connsiteY1" fmla="*/ 6869043 h 6869043"/>
              <a:gd name="connsiteX2" fmla="*/ 1518699 w 5963478"/>
              <a:gd name="connsiteY2" fmla="*/ 7068 h 6869043"/>
              <a:gd name="connsiteX3" fmla="*/ 5955527 w 5963478"/>
              <a:gd name="connsiteY3" fmla="*/ 7068 h 6869043"/>
              <a:gd name="connsiteX4" fmla="*/ 5963478 w 5963478"/>
              <a:gd name="connsiteY4" fmla="*/ 7068 h 6869043"/>
              <a:gd name="connsiteX5" fmla="*/ 4134679 w 5963478"/>
              <a:gd name="connsiteY5" fmla="*/ 6869043 h 6869043"/>
              <a:gd name="connsiteX0" fmla="*/ 4134679 w 5955527"/>
              <a:gd name="connsiteY0" fmla="*/ 6877877 h 6877877"/>
              <a:gd name="connsiteX1" fmla="*/ 0 w 5955527"/>
              <a:gd name="connsiteY1" fmla="*/ 6877877 h 6877877"/>
              <a:gd name="connsiteX2" fmla="*/ 1518699 w 5955527"/>
              <a:gd name="connsiteY2" fmla="*/ 15902 h 6877877"/>
              <a:gd name="connsiteX3" fmla="*/ 5955527 w 5955527"/>
              <a:gd name="connsiteY3" fmla="*/ 15902 h 6877877"/>
              <a:gd name="connsiteX4" fmla="*/ 3419061 w 5955527"/>
              <a:gd name="connsiteY4" fmla="*/ 0 h 6877877"/>
              <a:gd name="connsiteX5" fmla="*/ 4134679 w 5955527"/>
              <a:gd name="connsiteY5" fmla="*/ 6877877 h 6877877"/>
              <a:gd name="connsiteX0" fmla="*/ 4134679 w 4134679"/>
              <a:gd name="connsiteY0" fmla="*/ 7728701 h 7728701"/>
              <a:gd name="connsiteX1" fmla="*/ 0 w 4134679"/>
              <a:gd name="connsiteY1" fmla="*/ 7728701 h 7728701"/>
              <a:gd name="connsiteX2" fmla="*/ 1518699 w 4134679"/>
              <a:gd name="connsiteY2" fmla="*/ 866726 h 7728701"/>
              <a:gd name="connsiteX3" fmla="*/ 3419061 w 4134679"/>
              <a:gd name="connsiteY3" fmla="*/ 850824 h 7728701"/>
              <a:gd name="connsiteX4" fmla="*/ 4134679 w 4134679"/>
              <a:gd name="connsiteY4" fmla="*/ 7728701 h 7728701"/>
              <a:gd name="connsiteX0" fmla="*/ 1757239 w 3419061"/>
              <a:gd name="connsiteY0" fmla="*/ 7728701 h 7728701"/>
              <a:gd name="connsiteX1" fmla="*/ 0 w 3419061"/>
              <a:gd name="connsiteY1" fmla="*/ 7728701 h 7728701"/>
              <a:gd name="connsiteX2" fmla="*/ 1518699 w 3419061"/>
              <a:gd name="connsiteY2" fmla="*/ 866726 h 7728701"/>
              <a:gd name="connsiteX3" fmla="*/ 3419061 w 3419061"/>
              <a:gd name="connsiteY3" fmla="*/ 850824 h 7728701"/>
              <a:gd name="connsiteX4" fmla="*/ 1757239 w 3419061"/>
              <a:gd name="connsiteY4" fmla="*/ 7728701 h 7728701"/>
              <a:gd name="connsiteX0" fmla="*/ 1757239 w 3419061"/>
              <a:gd name="connsiteY0" fmla="*/ 7373520 h 7373520"/>
              <a:gd name="connsiteX1" fmla="*/ 0 w 3419061"/>
              <a:gd name="connsiteY1" fmla="*/ 7373520 h 7373520"/>
              <a:gd name="connsiteX2" fmla="*/ 1518699 w 3419061"/>
              <a:gd name="connsiteY2" fmla="*/ 511545 h 7373520"/>
              <a:gd name="connsiteX3" fmla="*/ 3419061 w 3419061"/>
              <a:gd name="connsiteY3" fmla="*/ 495643 h 7373520"/>
              <a:gd name="connsiteX4" fmla="*/ 1757239 w 3419061"/>
              <a:gd name="connsiteY4" fmla="*/ 7373520 h 7373520"/>
              <a:gd name="connsiteX0" fmla="*/ 1757239 w 3419061"/>
              <a:gd name="connsiteY0" fmla="*/ 6956567 h 6956567"/>
              <a:gd name="connsiteX1" fmla="*/ 0 w 3419061"/>
              <a:gd name="connsiteY1" fmla="*/ 6956567 h 6956567"/>
              <a:gd name="connsiteX2" fmla="*/ 1518699 w 3419061"/>
              <a:gd name="connsiteY2" fmla="*/ 94592 h 6956567"/>
              <a:gd name="connsiteX3" fmla="*/ 3419061 w 3419061"/>
              <a:gd name="connsiteY3" fmla="*/ 78690 h 6956567"/>
              <a:gd name="connsiteX4" fmla="*/ 1757239 w 3419061"/>
              <a:gd name="connsiteY4" fmla="*/ 6956567 h 6956567"/>
              <a:gd name="connsiteX0" fmla="*/ 1757239 w 3419061"/>
              <a:gd name="connsiteY0" fmla="*/ 6877877 h 6877877"/>
              <a:gd name="connsiteX1" fmla="*/ 0 w 3419061"/>
              <a:gd name="connsiteY1" fmla="*/ 6877877 h 6877877"/>
              <a:gd name="connsiteX2" fmla="*/ 1518699 w 3419061"/>
              <a:gd name="connsiteY2" fmla="*/ 15902 h 6877877"/>
              <a:gd name="connsiteX3" fmla="*/ 3419061 w 3419061"/>
              <a:gd name="connsiteY3" fmla="*/ 0 h 6877877"/>
              <a:gd name="connsiteX4" fmla="*/ 1757239 w 3419061"/>
              <a:gd name="connsiteY4" fmla="*/ 6877877 h 6877877"/>
              <a:gd name="connsiteX0" fmla="*/ 1757239 w 3275937"/>
              <a:gd name="connsiteY0" fmla="*/ 6869926 h 6869926"/>
              <a:gd name="connsiteX1" fmla="*/ 0 w 3275937"/>
              <a:gd name="connsiteY1" fmla="*/ 6869926 h 6869926"/>
              <a:gd name="connsiteX2" fmla="*/ 1518699 w 3275937"/>
              <a:gd name="connsiteY2" fmla="*/ 7951 h 6869926"/>
              <a:gd name="connsiteX3" fmla="*/ 3275937 w 3275937"/>
              <a:gd name="connsiteY3" fmla="*/ 0 h 6869926"/>
              <a:gd name="connsiteX4" fmla="*/ 1757239 w 3275937"/>
              <a:gd name="connsiteY4" fmla="*/ 6869926 h 6869926"/>
              <a:gd name="connsiteX0" fmla="*/ 2282025 w 3275937"/>
              <a:gd name="connsiteY0" fmla="*/ 6869926 h 6869926"/>
              <a:gd name="connsiteX1" fmla="*/ 0 w 3275937"/>
              <a:gd name="connsiteY1" fmla="*/ 6869926 h 6869926"/>
              <a:gd name="connsiteX2" fmla="*/ 1518699 w 3275937"/>
              <a:gd name="connsiteY2" fmla="*/ 7951 h 6869926"/>
              <a:gd name="connsiteX3" fmla="*/ 3275937 w 3275937"/>
              <a:gd name="connsiteY3" fmla="*/ 0 h 6869926"/>
              <a:gd name="connsiteX4" fmla="*/ 2282025 w 3275937"/>
              <a:gd name="connsiteY4" fmla="*/ 6869926 h 6869926"/>
              <a:gd name="connsiteX0" fmla="*/ 2282111 w 3276023"/>
              <a:gd name="connsiteY0" fmla="*/ 6869926 h 6869926"/>
              <a:gd name="connsiteX1" fmla="*/ 86 w 3276023"/>
              <a:gd name="connsiteY1" fmla="*/ 6869926 h 6869926"/>
              <a:gd name="connsiteX2" fmla="*/ 1518785 w 3276023"/>
              <a:gd name="connsiteY2" fmla="*/ 7951 h 6869926"/>
              <a:gd name="connsiteX3" fmla="*/ 3276023 w 3276023"/>
              <a:gd name="connsiteY3" fmla="*/ 0 h 6869926"/>
              <a:gd name="connsiteX4" fmla="*/ 2282111 w 3276023"/>
              <a:gd name="connsiteY4" fmla="*/ 6869926 h 6869926"/>
              <a:gd name="connsiteX0" fmla="*/ 2282039 w 3275951"/>
              <a:gd name="connsiteY0" fmla="*/ 6869926 h 6869926"/>
              <a:gd name="connsiteX1" fmla="*/ 14 w 3275951"/>
              <a:gd name="connsiteY1" fmla="*/ 6869926 h 6869926"/>
              <a:gd name="connsiteX2" fmla="*/ 1518713 w 3275951"/>
              <a:gd name="connsiteY2" fmla="*/ 7951 h 6869926"/>
              <a:gd name="connsiteX3" fmla="*/ 3275951 w 3275951"/>
              <a:gd name="connsiteY3" fmla="*/ 0 h 6869926"/>
              <a:gd name="connsiteX4" fmla="*/ 2282039 w 3275951"/>
              <a:gd name="connsiteY4" fmla="*/ 6869926 h 6869926"/>
              <a:gd name="connsiteX0" fmla="*/ 2282039 w 3800737"/>
              <a:gd name="connsiteY0" fmla="*/ 6867943 h 6867943"/>
              <a:gd name="connsiteX1" fmla="*/ 14 w 3800737"/>
              <a:gd name="connsiteY1" fmla="*/ 6867943 h 6867943"/>
              <a:gd name="connsiteX2" fmla="*/ 1518713 w 3800737"/>
              <a:gd name="connsiteY2" fmla="*/ 5968 h 6867943"/>
              <a:gd name="connsiteX3" fmla="*/ 3800737 w 3800737"/>
              <a:gd name="connsiteY3" fmla="*/ 5968 h 6867943"/>
              <a:gd name="connsiteX4" fmla="*/ 2282039 w 3800737"/>
              <a:gd name="connsiteY4" fmla="*/ 6867943 h 6867943"/>
              <a:gd name="connsiteX0" fmla="*/ 2282039 w 3633760"/>
              <a:gd name="connsiteY0" fmla="*/ 6869926 h 6869926"/>
              <a:gd name="connsiteX1" fmla="*/ 14 w 3633760"/>
              <a:gd name="connsiteY1" fmla="*/ 6869926 h 6869926"/>
              <a:gd name="connsiteX2" fmla="*/ 1518713 w 3633760"/>
              <a:gd name="connsiteY2" fmla="*/ 7951 h 6869926"/>
              <a:gd name="connsiteX3" fmla="*/ 3633760 w 3633760"/>
              <a:gd name="connsiteY3" fmla="*/ 0 h 6869926"/>
              <a:gd name="connsiteX4" fmla="*/ 2282039 w 3633760"/>
              <a:gd name="connsiteY4" fmla="*/ 6869926 h 6869926"/>
              <a:gd name="connsiteX0" fmla="*/ 2119483 w 3638182"/>
              <a:gd name="connsiteY0" fmla="*/ 6869926 h 7378220"/>
              <a:gd name="connsiteX1" fmla="*/ 4436 w 3638182"/>
              <a:gd name="connsiteY1" fmla="*/ 6869926 h 7378220"/>
              <a:gd name="connsiteX2" fmla="*/ 1523135 w 3638182"/>
              <a:gd name="connsiteY2" fmla="*/ 7951 h 7378220"/>
              <a:gd name="connsiteX3" fmla="*/ 3638182 w 3638182"/>
              <a:gd name="connsiteY3" fmla="*/ 0 h 7378220"/>
              <a:gd name="connsiteX4" fmla="*/ 2119483 w 3638182"/>
              <a:gd name="connsiteY4" fmla="*/ 6869926 h 7378220"/>
              <a:gd name="connsiteX0" fmla="*/ 2119483 w 3638182"/>
              <a:gd name="connsiteY0" fmla="*/ 6869926 h 7374704"/>
              <a:gd name="connsiteX1" fmla="*/ 4436 w 3638182"/>
              <a:gd name="connsiteY1" fmla="*/ 6869926 h 7374704"/>
              <a:gd name="connsiteX2" fmla="*/ 1523135 w 3638182"/>
              <a:gd name="connsiteY2" fmla="*/ 7951 h 7374704"/>
              <a:gd name="connsiteX3" fmla="*/ 3638182 w 3638182"/>
              <a:gd name="connsiteY3" fmla="*/ 0 h 7374704"/>
              <a:gd name="connsiteX4" fmla="*/ 2119483 w 3638182"/>
              <a:gd name="connsiteY4" fmla="*/ 6869926 h 7374704"/>
              <a:gd name="connsiteX0" fmla="*/ 2119483 w 3638182"/>
              <a:gd name="connsiteY0" fmla="*/ 6869926 h 6869926"/>
              <a:gd name="connsiteX1" fmla="*/ 4436 w 3638182"/>
              <a:gd name="connsiteY1" fmla="*/ 6869926 h 6869926"/>
              <a:gd name="connsiteX2" fmla="*/ 1523135 w 3638182"/>
              <a:gd name="connsiteY2" fmla="*/ 7951 h 6869926"/>
              <a:gd name="connsiteX3" fmla="*/ 3638182 w 3638182"/>
              <a:gd name="connsiteY3" fmla="*/ 0 h 6869926"/>
              <a:gd name="connsiteX4" fmla="*/ 2119483 w 3638182"/>
              <a:gd name="connsiteY4" fmla="*/ 6869926 h 6869926"/>
              <a:gd name="connsiteX0" fmla="*/ 2115055 w 3633754"/>
              <a:gd name="connsiteY0" fmla="*/ 6869926 h 6869926"/>
              <a:gd name="connsiteX1" fmla="*/ 8 w 3633754"/>
              <a:gd name="connsiteY1" fmla="*/ 6869926 h 6869926"/>
              <a:gd name="connsiteX2" fmla="*/ 1518707 w 3633754"/>
              <a:gd name="connsiteY2" fmla="*/ 7951 h 6869926"/>
              <a:gd name="connsiteX3" fmla="*/ 3633754 w 3633754"/>
              <a:gd name="connsiteY3" fmla="*/ 0 h 6869926"/>
              <a:gd name="connsiteX4" fmla="*/ 2115055 w 3633754"/>
              <a:gd name="connsiteY4" fmla="*/ 6869926 h 6869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33754" h="6869926">
                <a:moveTo>
                  <a:pt x="2115055" y="6869926"/>
                </a:moveTo>
                <a:cubicBezTo>
                  <a:pt x="2109753" y="6854023"/>
                  <a:pt x="1057531" y="6869926"/>
                  <a:pt x="8" y="6869926"/>
                </a:cubicBezTo>
                <a:cubicBezTo>
                  <a:pt x="-3968" y="6863300"/>
                  <a:pt x="1504130" y="-9278"/>
                  <a:pt x="1518707" y="7951"/>
                </a:cubicBezTo>
                <a:cubicBezTo>
                  <a:pt x="1500155" y="-9278"/>
                  <a:pt x="3627128" y="9277"/>
                  <a:pt x="3633754" y="0"/>
                </a:cubicBezTo>
                <a:lnTo>
                  <a:pt x="2115055" y="6869926"/>
                </a:lnTo>
                <a:close/>
              </a:path>
            </a:pathLst>
          </a:custGeom>
          <a:blipFill dpi="0" rotWithShape="0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-4921250" ty="0" sx="62000" sy="62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31CA1C3-CAB1-5540-8240-9E645FDE120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9678" r="74944"/>
          <a:stretch/>
        </p:blipFill>
        <p:spPr>
          <a:xfrm>
            <a:off x="10234993" y="6040888"/>
            <a:ext cx="1862234" cy="707886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9466507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8918C875-2CBE-A24F-AA8A-DE16D36D78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" y="690455"/>
            <a:ext cx="280946" cy="1285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76FFA79-6D24-E049-BCE9-429F0B3C5BAA}"/>
              </a:ext>
            </a:extLst>
          </p:cNvPr>
          <p:cNvSpPr txBox="1"/>
          <p:nvPr/>
        </p:nvSpPr>
        <p:spPr>
          <a:xfrm>
            <a:off x="609600" y="882591"/>
            <a:ext cx="9067136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Special Numbered Section</a:t>
            </a:r>
            <a:endParaRPr lang="en-US" sz="3600" spc="-150" dirty="0">
              <a:solidFill>
                <a:srgbClr val="003DA5"/>
              </a:solidFill>
              <a:latin typeface="Fira Sans Medium" panose="020B0503050000020004" pitchFamily="34" charset="0"/>
              <a:ea typeface="Fira Sans Medium" panose="020B05030500000200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C54E437-EA05-A44F-B1C1-0CE07AECBE97}"/>
              </a:ext>
            </a:extLst>
          </p:cNvPr>
          <p:cNvSpPr txBox="1"/>
          <p:nvPr/>
        </p:nvSpPr>
        <p:spPr>
          <a:xfrm>
            <a:off x="609600" y="1606159"/>
            <a:ext cx="9067136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This is a Sub Header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A0E1CF6-59F4-4846-8349-824D61A8DD3C}"/>
              </a:ext>
            </a:extLst>
          </p:cNvPr>
          <p:cNvSpPr txBox="1"/>
          <p:nvPr/>
        </p:nvSpPr>
        <p:spPr>
          <a:xfrm>
            <a:off x="1229802" y="2625251"/>
            <a:ext cx="4399722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Inside Header Blue Color</a:t>
            </a:r>
          </a:p>
          <a:p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tempor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incididunt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ut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et dolore magna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aliqua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9571AE-D0E2-AE4F-81F2-2C5391C7CF6B}"/>
              </a:ext>
            </a:extLst>
          </p:cNvPr>
          <p:cNvSpPr txBox="1"/>
          <p:nvPr/>
        </p:nvSpPr>
        <p:spPr>
          <a:xfrm>
            <a:off x="609600" y="2525724"/>
            <a:ext cx="68646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000" b="1" dirty="0">
                <a:solidFill>
                  <a:srgbClr val="FFB81D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01</a:t>
            </a:r>
            <a:endParaRPr lang="en-US" sz="4000" dirty="0">
              <a:solidFill>
                <a:srgbClr val="FFB81D"/>
              </a:solidFill>
              <a:latin typeface="Fira Sans Book" panose="020B0503050000020004" pitchFamily="34" charset="0"/>
              <a:ea typeface="Fira Sans Book" panose="020B05030500000200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4E8562-2BEF-5D40-9BA6-DB828447AD63}"/>
              </a:ext>
            </a:extLst>
          </p:cNvPr>
          <p:cNvSpPr txBox="1"/>
          <p:nvPr/>
        </p:nvSpPr>
        <p:spPr>
          <a:xfrm>
            <a:off x="1229802" y="3852592"/>
            <a:ext cx="4399722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Inside Header Blue Color</a:t>
            </a:r>
          </a:p>
          <a:p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tempor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incididunt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ut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et dolore magna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aliqua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81BABCE-6E04-F944-82DC-7DC797906CDF}"/>
              </a:ext>
            </a:extLst>
          </p:cNvPr>
          <p:cNvSpPr txBox="1"/>
          <p:nvPr/>
        </p:nvSpPr>
        <p:spPr>
          <a:xfrm>
            <a:off x="609600" y="3753065"/>
            <a:ext cx="68646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000" b="1" dirty="0">
                <a:solidFill>
                  <a:srgbClr val="FFB81D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02</a:t>
            </a:r>
            <a:endParaRPr lang="en-US" sz="4000" dirty="0">
              <a:solidFill>
                <a:srgbClr val="FFB81D"/>
              </a:solidFill>
              <a:latin typeface="Fira Sans Book" panose="020B0503050000020004" pitchFamily="34" charset="0"/>
              <a:ea typeface="Fira Sans Book" panose="020B05030500000200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16E4E23-E261-DF4F-9E58-250E20EC6B54}"/>
              </a:ext>
            </a:extLst>
          </p:cNvPr>
          <p:cNvSpPr txBox="1"/>
          <p:nvPr/>
        </p:nvSpPr>
        <p:spPr>
          <a:xfrm>
            <a:off x="1229802" y="5029385"/>
            <a:ext cx="4399722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Inside Header Blue Color</a:t>
            </a:r>
          </a:p>
          <a:p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tempor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incididunt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ut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et dolore magna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aliqua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E2F57B6-405E-D64E-832D-16344A2355E2}"/>
              </a:ext>
            </a:extLst>
          </p:cNvPr>
          <p:cNvSpPr txBox="1"/>
          <p:nvPr/>
        </p:nvSpPr>
        <p:spPr>
          <a:xfrm>
            <a:off x="609600" y="4929858"/>
            <a:ext cx="68646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000" b="1" dirty="0">
                <a:solidFill>
                  <a:srgbClr val="FFB81D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03</a:t>
            </a:r>
            <a:endParaRPr lang="en-US" sz="4000" dirty="0">
              <a:solidFill>
                <a:srgbClr val="FFB81D"/>
              </a:solidFill>
              <a:latin typeface="Fira Sans Book" panose="020B0503050000020004" pitchFamily="34" charset="0"/>
              <a:ea typeface="Fira Sans Book" panose="020B05030500000200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96073E8-7ED2-1041-B5A3-8B8A9759B821}"/>
              </a:ext>
            </a:extLst>
          </p:cNvPr>
          <p:cNvSpPr txBox="1"/>
          <p:nvPr/>
        </p:nvSpPr>
        <p:spPr>
          <a:xfrm>
            <a:off x="6869928" y="2625251"/>
            <a:ext cx="4399722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Inside Header Blue Color</a:t>
            </a:r>
          </a:p>
          <a:p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tempor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incididunt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ut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et dolore magna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aliqua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FA94869-1C4E-B64A-8309-DE8D24013B9C}"/>
              </a:ext>
            </a:extLst>
          </p:cNvPr>
          <p:cNvSpPr txBox="1"/>
          <p:nvPr/>
        </p:nvSpPr>
        <p:spPr>
          <a:xfrm>
            <a:off x="6249726" y="2525724"/>
            <a:ext cx="68646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000" b="1" dirty="0">
                <a:solidFill>
                  <a:srgbClr val="FFB81D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04</a:t>
            </a:r>
            <a:endParaRPr lang="en-US" sz="4000" dirty="0">
              <a:solidFill>
                <a:srgbClr val="FFB81D"/>
              </a:solidFill>
              <a:latin typeface="Fira Sans Book" panose="020B0503050000020004" pitchFamily="34" charset="0"/>
              <a:ea typeface="Fira Sans Book" panose="020B05030500000200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7487DE0-9EB5-1148-AB0D-B897A118381D}"/>
              </a:ext>
            </a:extLst>
          </p:cNvPr>
          <p:cNvSpPr txBox="1"/>
          <p:nvPr/>
        </p:nvSpPr>
        <p:spPr>
          <a:xfrm>
            <a:off x="6869928" y="3852592"/>
            <a:ext cx="4399722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Inside Header Blue Color</a:t>
            </a:r>
          </a:p>
          <a:p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tempor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incididunt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ut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et dolore magna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aliqua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6EE81AB-45BD-0F4B-A0B9-D0BF04FBEE34}"/>
              </a:ext>
            </a:extLst>
          </p:cNvPr>
          <p:cNvSpPr txBox="1"/>
          <p:nvPr/>
        </p:nvSpPr>
        <p:spPr>
          <a:xfrm>
            <a:off x="6249726" y="3753065"/>
            <a:ext cx="68646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000" b="1" dirty="0">
                <a:solidFill>
                  <a:srgbClr val="FFB81D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05</a:t>
            </a:r>
            <a:endParaRPr lang="en-US" sz="4000" dirty="0">
              <a:solidFill>
                <a:srgbClr val="FFB81D"/>
              </a:solidFill>
              <a:latin typeface="Fira Sans Book" panose="020B0503050000020004" pitchFamily="34" charset="0"/>
              <a:ea typeface="Fira Sans Book" panose="020B05030500000200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18C9D2C-BA7B-B941-97FD-AC82A54F3827}"/>
              </a:ext>
            </a:extLst>
          </p:cNvPr>
          <p:cNvSpPr txBox="1"/>
          <p:nvPr/>
        </p:nvSpPr>
        <p:spPr>
          <a:xfrm>
            <a:off x="6869928" y="5029385"/>
            <a:ext cx="4399722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Inside Header Blue Color</a:t>
            </a:r>
          </a:p>
          <a:p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tempor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incididunt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ut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et dolore magna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aliqua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D815DBA-5018-3B4C-B9CE-FCC50C3BCEAC}"/>
              </a:ext>
            </a:extLst>
          </p:cNvPr>
          <p:cNvSpPr txBox="1"/>
          <p:nvPr/>
        </p:nvSpPr>
        <p:spPr>
          <a:xfrm>
            <a:off x="6249726" y="4929858"/>
            <a:ext cx="68646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000" b="1" dirty="0">
                <a:solidFill>
                  <a:srgbClr val="FFB81D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06</a:t>
            </a:r>
            <a:endParaRPr lang="en-US" sz="4000" dirty="0">
              <a:solidFill>
                <a:srgbClr val="FFB81D"/>
              </a:solidFill>
              <a:latin typeface="Fira Sans Book" panose="020B0503050000020004" pitchFamily="34" charset="0"/>
              <a:ea typeface="Fira Sans Book" panose="020B0503050000020004" pitchFamily="34" charset="0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84FB7687-5005-F94D-8B30-383A12D4AB6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9678" r="74944"/>
          <a:stretch/>
        </p:blipFill>
        <p:spPr>
          <a:xfrm>
            <a:off x="10234993" y="6040888"/>
            <a:ext cx="1862234" cy="707886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4930029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8918C875-2CBE-A24F-AA8A-DE16D36D78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55527" y="690455"/>
            <a:ext cx="280946" cy="1285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76FFA79-6D24-E049-BCE9-429F0B3C5BAA}"/>
              </a:ext>
            </a:extLst>
          </p:cNvPr>
          <p:cNvSpPr txBox="1"/>
          <p:nvPr/>
        </p:nvSpPr>
        <p:spPr>
          <a:xfrm>
            <a:off x="609600" y="882591"/>
            <a:ext cx="1097280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60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Special Stats Page</a:t>
            </a:r>
            <a:endParaRPr lang="en-US" sz="3600" spc="-150" dirty="0">
              <a:solidFill>
                <a:srgbClr val="003DA5"/>
              </a:solidFill>
              <a:latin typeface="Fira Sans Medium" panose="020B0503050000020004" pitchFamily="34" charset="0"/>
              <a:ea typeface="Fira Sans Medium" panose="020B05030500000200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A0E1CF6-59F4-4846-8349-824D61A8DD3C}"/>
              </a:ext>
            </a:extLst>
          </p:cNvPr>
          <p:cNvSpPr txBox="1"/>
          <p:nvPr/>
        </p:nvSpPr>
        <p:spPr>
          <a:xfrm>
            <a:off x="630803" y="3539219"/>
            <a:ext cx="2238955" cy="15081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Inside Header Blue Color</a:t>
            </a:r>
          </a:p>
          <a:p>
            <a:pPr algn="ctr"/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tempor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incididunt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ut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et dolore magna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aliqua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9571AE-D0E2-AE4F-81F2-2C5391C7CF6B}"/>
              </a:ext>
            </a:extLst>
          </p:cNvPr>
          <p:cNvSpPr txBox="1"/>
          <p:nvPr/>
        </p:nvSpPr>
        <p:spPr>
          <a:xfrm>
            <a:off x="609599" y="2621136"/>
            <a:ext cx="2281361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45,000</a:t>
            </a:r>
            <a:endParaRPr lang="en-US" sz="4800" dirty="0">
              <a:solidFill>
                <a:srgbClr val="003DA5"/>
              </a:solidFill>
              <a:latin typeface="Fira Sans Book" panose="020B0503050000020004" pitchFamily="34" charset="0"/>
              <a:ea typeface="Fira Sans Book" panose="020B0503050000020004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D0EEA3B-0C8B-4442-994B-BA6A87EF33B3}"/>
              </a:ext>
            </a:extLst>
          </p:cNvPr>
          <p:cNvCxnSpPr/>
          <p:nvPr/>
        </p:nvCxnSpPr>
        <p:spPr>
          <a:xfrm>
            <a:off x="630803" y="3423411"/>
            <a:ext cx="2238955" cy="0"/>
          </a:xfrm>
          <a:prstGeom prst="line">
            <a:avLst/>
          </a:prstGeom>
          <a:ln w="12700">
            <a:solidFill>
              <a:srgbClr val="FFB8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E4FD9BBB-969C-6F4C-A80C-4D54429A3A5A}"/>
              </a:ext>
            </a:extLst>
          </p:cNvPr>
          <p:cNvSpPr txBox="1"/>
          <p:nvPr/>
        </p:nvSpPr>
        <p:spPr>
          <a:xfrm>
            <a:off x="3533029" y="3539219"/>
            <a:ext cx="2238955" cy="15081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Inside Header Blue Color</a:t>
            </a:r>
          </a:p>
          <a:p>
            <a:pPr algn="ctr"/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tempor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incididunt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ut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et dolore magna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aliqua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D01437C-7862-1143-8777-F2A4C68466C8}"/>
              </a:ext>
            </a:extLst>
          </p:cNvPr>
          <p:cNvSpPr txBox="1"/>
          <p:nvPr/>
        </p:nvSpPr>
        <p:spPr>
          <a:xfrm>
            <a:off x="3511825" y="2621136"/>
            <a:ext cx="2281361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240</a:t>
            </a:r>
            <a:endParaRPr lang="en-US" sz="4800" dirty="0">
              <a:solidFill>
                <a:srgbClr val="003DA5"/>
              </a:solidFill>
              <a:latin typeface="Fira Sans Book" panose="020B0503050000020004" pitchFamily="34" charset="0"/>
              <a:ea typeface="Fira Sans Book" panose="020B0503050000020004" pitchFamily="34" charset="0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8DB09CA-7519-6442-9565-0F924D0796E7}"/>
              </a:ext>
            </a:extLst>
          </p:cNvPr>
          <p:cNvCxnSpPr/>
          <p:nvPr/>
        </p:nvCxnSpPr>
        <p:spPr>
          <a:xfrm>
            <a:off x="3533029" y="3423411"/>
            <a:ext cx="2238955" cy="0"/>
          </a:xfrm>
          <a:prstGeom prst="line">
            <a:avLst/>
          </a:prstGeom>
          <a:ln w="12700">
            <a:solidFill>
              <a:srgbClr val="FFB8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190D4DBD-4607-1846-9E4F-8E4C2DBB3DFD}"/>
              </a:ext>
            </a:extLst>
          </p:cNvPr>
          <p:cNvSpPr txBox="1"/>
          <p:nvPr/>
        </p:nvSpPr>
        <p:spPr>
          <a:xfrm>
            <a:off x="6443207" y="3539219"/>
            <a:ext cx="2238955" cy="15081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Inside Header Blue Color</a:t>
            </a:r>
          </a:p>
          <a:p>
            <a:pPr algn="ctr"/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tempor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incididunt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ut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et dolore magna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aliqua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1EE20F6-5FCF-AC43-ABF0-755E4C4DB3F8}"/>
              </a:ext>
            </a:extLst>
          </p:cNvPr>
          <p:cNvSpPr txBox="1"/>
          <p:nvPr/>
        </p:nvSpPr>
        <p:spPr>
          <a:xfrm>
            <a:off x="6422003" y="2621136"/>
            <a:ext cx="2281361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#1</a:t>
            </a:r>
            <a:endParaRPr lang="en-US" sz="4800" dirty="0">
              <a:solidFill>
                <a:srgbClr val="003DA5"/>
              </a:solidFill>
              <a:latin typeface="Fira Sans Book" panose="020B0503050000020004" pitchFamily="34" charset="0"/>
              <a:ea typeface="Fira Sans Book" panose="020B0503050000020004" pitchFamily="34" charset="0"/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669F489-F091-9848-8CE5-50607F1C6405}"/>
              </a:ext>
            </a:extLst>
          </p:cNvPr>
          <p:cNvCxnSpPr/>
          <p:nvPr/>
        </p:nvCxnSpPr>
        <p:spPr>
          <a:xfrm>
            <a:off x="6443207" y="3423411"/>
            <a:ext cx="2238955" cy="0"/>
          </a:xfrm>
          <a:prstGeom prst="line">
            <a:avLst/>
          </a:prstGeom>
          <a:ln w="12700">
            <a:solidFill>
              <a:srgbClr val="FFB8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26CCEA1E-FCD4-2C46-8FA2-31DBE18A690E}"/>
              </a:ext>
            </a:extLst>
          </p:cNvPr>
          <p:cNvSpPr txBox="1"/>
          <p:nvPr/>
        </p:nvSpPr>
        <p:spPr>
          <a:xfrm>
            <a:off x="9337482" y="3539219"/>
            <a:ext cx="2238955" cy="15081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Inside Header Blue Color</a:t>
            </a:r>
          </a:p>
          <a:p>
            <a:pPr algn="ctr"/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tempor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incididunt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ut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et dolore magna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aliqua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1A428B0-CA19-F54D-A2BF-AE9C20FD0B25}"/>
              </a:ext>
            </a:extLst>
          </p:cNvPr>
          <p:cNvSpPr txBox="1"/>
          <p:nvPr/>
        </p:nvSpPr>
        <p:spPr>
          <a:xfrm>
            <a:off x="9316278" y="2621136"/>
            <a:ext cx="2281361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5,460</a:t>
            </a:r>
            <a:endParaRPr lang="en-US" sz="4800" dirty="0">
              <a:solidFill>
                <a:srgbClr val="003DA5"/>
              </a:solidFill>
              <a:latin typeface="Fira Sans Book" panose="020B0503050000020004" pitchFamily="34" charset="0"/>
              <a:ea typeface="Fira Sans Book" panose="020B0503050000020004" pitchFamily="34" charset="0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F37B77A6-A7E1-574F-8CE2-D596E054E9E6}"/>
              </a:ext>
            </a:extLst>
          </p:cNvPr>
          <p:cNvCxnSpPr/>
          <p:nvPr/>
        </p:nvCxnSpPr>
        <p:spPr>
          <a:xfrm>
            <a:off x="9337482" y="3423411"/>
            <a:ext cx="2238955" cy="0"/>
          </a:xfrm>
          <a:prstGeom prst="line">
            <a:avLst/>
          </a:prstGeom>
          <a:ln w="12700">
            <a:solidFill>
              <a:srgbClr val="FFB8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52BE2789-AF6B-6340-9174-11D32B137C9B}"/>
              </a:ext>
            </a:extLst>
          </p:cNvPr>
          <p:cNvSpPr txBox="1"/>
          <p:nvPr/>
        </p:nvSpPr>
        <p:spPr>
          <a:xfrm>
            <a:off x="1518699" y="1527293"/>
            <a:ext cx="914400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Duis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aute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irure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dolor in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reprehenderit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in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voluptate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velit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esse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cillum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dolore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eu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fugiat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nulla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pariatur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  <a:b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</a:b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Excepteur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sint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occaecat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cupidatat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non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proident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sunt in culpa qui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officia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deserunt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laborum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DF75B2A-D0F2-7D44-8D7C-13014281C32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9678" r="74944"/>
          <a:stretch/>
        </p:blipFill>
        <p:spPr>
          <a:xfrm>
            <a:off x="10234993" y="6040888"/>
            <a:ext cx="1862234" cy="707886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6497967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F59F9BC2-C403-2849-807B-2539858F99F9}"/>
              </a:ext>
            </a:extLst>
          </p:cNvPr>
          <p:cNvSpPr txBox="1"/>
          <p:nvPr/>
        </p:nvSpPr>
        <p:spPr>
          <a:xfrm>
            <a:off x="630803" y="3573358"/>
            <a:ext cx="223895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Number Description Blue Color Text Here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8918C875-2CBE-A24F-AA8A-DE16D36D78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55527" y="690455"/>
            <a:ext cx="280946" cy="1285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76FFA79-6D24-E049-BCE9-429F0B3C5BAA}"/>
              </a:ext>
            </a:extLst>
          </p:cNvPr>
          <p:cNvSpPr txBox="1"/>
          <p:nvPr/>
        </p:nvSpPr>
        <p:spPr>
          <a:xfrm>
            <a:off x="609600" y="882591"/>
            <a:ext cx="1097280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60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Special Stats Page</a:t>
            </a:r>
            <a:endParaRPr lang="en-US" sz="3600" spc="-150" dirty="0">
              <a:solidFill>
                <a:srgbClr val="003DA5"/>
              </a:solidFill>
              <a:latin typeface="Fira Sans Medium" panose="020B0503050000020004" pitchFamily="34" charset="0"/>
              <a:ea typeface="Fira Sans Medium" panose="020B05030500000200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9571AE-D0E2-AE4F-81F2-2C5391C7CF6B}"/>
              </a:ext>
            </a:extLst>
          </p:cNvPr>
          <p:cNvSpPr txBox="1"/>
          <p:nvPr/>
        </p:nvSpPr>
        <p:spPr>
          <a:xfrm>
            <a:off x="609599" y="2804015"/>
            <a:ext cx="2281361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B81D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45,000</a:t>
            </a:r>
            <a:endParaRPr lang="en-US" sz="4800" dirty="0">
              <a:solidFill>
                <a:srgbClr val="FFB81D"/>
              </a:solidFill>
              <a:latin typeface="Fira Sans Book" panose="020B0503050000020004" pitchFamily="34" charset="0"/>
              <a:ea typeface="Fira Sans Book" panose="020B0503050000020004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D0EEA3B-0C8B-4442-994B-BA6A87EF33B3}"/>
              </a:ext>
            </a:extLst>
          </p:cNvPr>
          <p:cNvCxnSpPr/>
          <p:nvPr/>
        </p:nvCxnSpPr>
        <p:spPr>
          <a:xfrm>
            <a:off x="630803" y="4162881"/>
            <a:ext cx="2238955" cy="0"/>
          </a:xfrm>
          <a:prstGeom prst="line">
            <a:avLst/>
          </a:prstGeom>
          <a:ln w="12700">
            <a:solidFill>
              <a:srgbClr val="003D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52BE2789-AF6B-6340-9174-11D32B137C9B}"/>
              </a:ext>
            </a:extLst>
          </p:cNvPr>
          <p:cNvSpPr txBox="1"/>
          <p:nvPr/>
        </p:nvSpPr>
        <p:spPr>
          <a:xfrm>
            <a:off x="1518699" y="1527293"/>
            <a:ext cx="914400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Duis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aute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irure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dolor in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reprehenderit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in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voluptate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velit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esse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cillum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dolore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eu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fugiat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nulla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pariatur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  <a:b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</a:b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Excepteur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sint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occaecat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cupidatat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non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proident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sunt in culpa qui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officia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deserunt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laborum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D245A46-9EE7-2141-957A-CF1F2669F911}"/>
              </a:ext>
            </a:extLst>
          </p:cNvPr>
          <p:cNvCxnSpPr/>
          <p:nvPr/>
        </p:nvCxnSpPr>
        <p:spPr>
          <a:xfrm>
            <a:off x="630803" y="2707792"/>
            <a:ext cx="2238955" cy="0"/>
          </a:xfrm>
          <a:prstGeom prst="line">
            <a:avLst/>
          </a:prstGeom>
          <a:ln w="12700">
            <a:solidFill>
              <a:srgbClr val="003D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D45CF552-2CF2-EF40-BA67-3CB3E0401454}"/>
              </a:ext>
            </a:extLst>
          </p:cNvPr>
          <p:cNvSpPr txBox="1"/>
          <p:nvPr/>
        </p:nvSpPr>
        <p:spPr>
          <a:xfrm>
            <a:off x="3533029" y="3573358"/>
            <a:ext cx="223895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Number Description Blue Color Text Here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0FA824B-CFE6-F543-8BC8-5EA16F1CAEFD}"/>
              </a:ext>
            </a:extLst>
          </p:cNvPr>
          <p:cNvSpPr txBox="1"/>
          <p:nvPr/>
        </p:nvSpPr>
        <p:spPr>
          <a:xfrm>
            <a:off x="3511825" y="2804015"/>
            <a:ext cx="2281361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B81D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240</a:t>
            </a:r>
            <a:endParaRPr lang="en-US" sz="4800" dirty="0">
              <a:solidFill>
                <a:srgbClr val="FFB81D"/>
              </a:solidFill>
              <a:latin typeface="Fira Sans Book" panose="020B0503050000020004" pitchFamily="34" charset="0"/>
              <a:ea typeface="Fira Sans Book" panose="020B0503050000020004" pitchFamily="34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37CC204-230F-9746-BACF-03A5CDBCF006}"/>
              </a:ext>
            </a:extLst>
          </p:cNvPr>
          <p:cNvCxnSpPr/>
          <p:nvPr/>
        </p:nvCxnSpPr>
        <p:spPr>
          <a:xfrm>
            <a:off x="3533029" y="4162881"/>
            <a:ext cx="2238955" cy="0"/>
          </a:xfrm>
          <a:prstGeom prst="line">
            <a:avLst/>
          </a:prstGeom>
          <a:ln w="12700">
            <a:solidFill>
              <a:srgbClr val="003D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23A81E3-1D4E-E344-B585-5CA11219B33D}"/>
              </a:ext>
            </a:extLst>
          </p:cNvPr>
          <p:cNvCxnSpPr/>
          <p:nvPr/>
        </p:nvCxnSpPr>
        <p:spPr>
          <a:xfrm>
            <a:off x="3533029" y="2707792"/>
            <a:ext cx="2238955" cy="0"/>
          </a:xfrm>
          <a:prstGeom prst="line">
            <a:avLst/>
          </a:prstGeom>
          <a:ln w="12700">
            <a:solidFill>
              <a:srgbClr val="003D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4A394E91-2618-FD43-9D4E-40DF702A18DB}"/>
              </a:ext>
            </a:extLst>
          </p:cNvPr>
          <p:cNvSpPr txBox="1"/>
          <p:nvPr/>
        </p:nvSpPr>
        <p:spPr>
          <a:xfrm>
            <a:off x="6443206" y="3573358"/>
            <a:ext cx="223895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Number Description Blue Color Text Here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3F0AA74-4AC8-8948-B2ED-96A8C3543121}"/>
              </a:ext>
            </a:extLst>
          </p:cNvPr>
          <p:cNvSpPr txBox="1"/>
          <p:nvPr/>
        </p:nvSpPr>
        <p:spPr>
          <a:xfrm>
            <a:off x="6422002" y="2804015"/>
            <a:ext cx="2281361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B81D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#1</a:t>
            </a:r>
            <a:endParaRPr lang="en-US" sz="4800" dirty="0">
              <a:solidFill>
                <a:srgbClr val="FFB81D"/>
              </a:solidFill>
              <a:latin typeface="Fira Sans Book" panose="020B0503050000020004" pitchFamily="34" charset="0"/>
              <a:ea typeface="Fira Sans Book" panose="020B0503050000020004" pitchFamily="34" charset="0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F718D53-A1DA-F74E-B728-E851494B91D9}"/>
              </a:ext>
            </a:extLst>
          </p:cNvPr>
          <p:cNvCxnSpPr/>
          <p:nvPr/>
        </p:nvCxnSpPr>
        <p:spPr>
          <a:xfrm>
            <a:off x="6443206" y="4162881"/>
            <a:ext cx="2238955" cy="0"/>
          </a:xfrm>
          <a:prstGeom prst="line">
            <a:avLst/>
          </a:prstGeom>
          <a:ln w="12700">
            <a:solidFill>
              <a:srgbClr val="003D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BDFA3D11-3630-3E48-B8AE-2DE1AFF031F0}"/>
              </a:ext>
            </a:extLst>
          </p:cNvPr>
          <p:cNvCxnSpPr/>
          <p:nvPr/>
        </p:nvCxnSpPr>
        <p:spPr>
          <a:xfrm>
            <a:off x="6443206" y="2707792"/>
            <a:ext cx="2238955" cy="0"/>
          </a:xfrm>
          <a:prstGeom prst="line">
            <a:avLst/>
          </a:prstGeom>
          <a:ln w="12700">
            <a:solidFill>
              <a:srgbClr val="003D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29C71A39-26CE-784D-8043-2D155E2D37E7}"/>
              </a:ext>
            </a:extLst>
          </p:cNvPr>
          <p:cNvSpPr txBox="1"/>
          <p:nvPr/>
        </p:nvSpPr>
        <p:spPr>
          <a:xfrm>
            <a:off x="9329529" y="3573358"/>
            <a:ext cx="223895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Number Description Blue Color Text Here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0E1AEBE-6FE0-5445-B5E9-E5332204FEEE}"/>
              </a:ext>
            </a:extLst>
          </p:cNvPr>
          <p:cNvSpPr txBox="1"/>
          <p:nvPr/>
        </p:nvSpPr>
        <p:spPr>
          <a:xfrm>
            <a:off x="9308325" y="2804015"/>
            <a:ext cx="2281361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B81D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5,460</a:t>
            </a:r>
            <a:endParaRPr lang="en-US" sz="4800" dirty="0">
              <a:solidFill>
                <a:srgbClr val="FFB81D"/>
              </a:solidFill>
              <a:latin typeface="Fira Sans Book" panose="020B0503050000020004" pitchFamily="34" charset="0"/>
              <a:ea typeface="Fira Sans Book" panose="020B0503050000020004" pitchFamily="34" charset="0"/>
            </a:endParaRP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5C781AAE-D777-A44A-99AE-F5AA3AD01CF3}"/>
              </a:ext>
            </a:extLst>
          </p:cNvPr>
          <p:cNvCxnSpPr/>
          <p:nvPr/>
        </p:nvCxnSpPr>
        <p:spPr>
          <a:xfrm>
            <a:off x="9329529" y="4162881"/>
            <a:ext cx="2238955" cy="0"/>
          </a:xfrm>
          <a:prstGeom prst="line">
            <a:avLst/>
          </a:prstGeom>
          <a:ln w="12700">
            <a:solidFill>
              <a:srgbClr val="003D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86AC8F25-6030-9549-BB04-2C94EAAF11F6}"/>
              </a:ext>
            </a:extLst>
          </p:cNvPr>
          <p:cNvCxnSpPr/>
          <p:nvPr/>
        </p:nvCxnSpPr>
        <p:spPr>
          <a:xfrm>
            <a:off x="9329529" y="2707792"/>
            <a:ext cx="2238955" cy="0"/>
          </a:xfrm>
          <a:prstGeom prst="line">
            <a:avLst/>
          </a:prstGeom>
          <a:ln w="12700">
            <a:solidFill>
              <a:srgbClr val="003D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5D7FDEF5-1BFF-A34A-84B9-62875FED467B}"/>
              </a:ext>
            </a:extLst>
          </p:cNvPr>
          <p:cNvSpPr txBox="1"/>
          <p:nvPr/>
        </p:nvSpPr>
        <p:spPr>
          <a:xfrm>
            <a:off x="3339547" y="4590477"/>
            <a:ext cx="5494351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tempor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incididunt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ut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et dolore magna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aliqua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08DA6944-E657-7941-B27D-26850BE1C5A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9678" r="74944"/>
          <a:stretch/>
        </p:blipFill>
        <p:spPr>
          <a:xfrm>
            <a:off x="10234993" y="6040888"/>
            <a:ext cx="1862234" cy="707886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2588479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raphic 36" descr="Graduation cap">
            <a:extLst>
              <a:ext uri="{FF2B5EF4-FFF2-40B4-BE49-F238E27FC236}">
                <a16:creationId xmlns:a16="http://schemas.microsoft.com/office/drawing/2014/main" id="{9B0EAED5-3DB3-564D-969F-7C5A686E2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47586" y="2540451"/>
            <a:ext cx="1142462" cy="1142462"/>
          </a:xfrm>
          <a:prstGeom prst="rect">
            <a:avLst/>
          </a:prstGeom>
        </p:spPr>
      </p:pic>
      <p:pic>
        <p:nvPicPr>
          <p:cNvPr id="35" name="Graphic 34" descr="Flip calendar">
            <a:extLst>
              <a:ext uri="{FF2B5EF4-FFF2-40B4-BE49-F238E27FC236}">
                <a16:creationId xmlns:a16="http://schemas.microsoft.com/office/drawing/2014/main" id="{7DE265C4-71A0-B540-9F38-88E7A94451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29286" y="2435695"/>
            <a:ext cx="1351976" cy="1351976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8918C875-2CBE-A24F-AA8A-DE16D36D780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55527" y="690455"/>
            <a:ext cx="280946" cy="1285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76FFA79-6D24-E049-BCE9-429F0B3C5BAA}"/>
              </a:ext>
            </a:extLst>
          </p:cNvPr>
          <p:cNvSpPr txBox="1"/>
          <p:nvPr/>
        </p:nvSpPr>
        <p:spPr>
          <a:xfrm>
            <a:off x="609599" y="882591"/>
            <a:ext cx="10991353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60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This is a Main Title</a:t>
            </a:r>
            <a:endParaRPr lang="en-US" sz="3600" spc="-150" dirty="0">
              <a:solidFill>
                <a:srgbClr val="003DA5"/>
              </a:solidFill>
              <a:latin typeface="Fira Sans Medium" panose="020B0503050000020004" pitchFamily="34" charset="0"/>
              <a:ea typeface="Fira Sans Medium" panose="020B05030500000200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C54E437-EA05-A44F-B1C1-0CE07AECBE97}"/>
              </a:ext>
            </a:extLst>
          </p:cNvPr>
          <p:cNvSpPr txBox="1"/>
          <p:nvPr/>
        </p:nvSpPr>
        <p:spPr>
          <a:xfrm>
            <a:off x="609600" y="1606159"/>
            <a:ext cx="109728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00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This is a Sub Header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A0E1CF6-59F4-4846-8349-824D61A8DD3C}"/>
              </a:ext>
            </a:extLst>
          </p:cNvPr>
          <p:cNvSpPr txBox="1"/>
          <p:nvPr/>
        </p:nvSpPr>
        <p:spPr>
          <a:xfrm>
            <a:off x="1942766" y="4092446"/>
            <a:ext cx="2289975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Inside Header Blue Color</a:t>
            </a:r>
          </a:p>
          <a:p>
            <a:pPr algn="ctr"/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</p:txBody>
      </p:sp>
      <p:pic>
        <p:nvPicPr>
          <p:cNvPr id="7" name="Graphic 6" descr="Bar chart">
            <a:extLst>
              <a:ext uri="{FF2B5EF4-FFF2-40B4-BE49-F238E27FC236}">
                <a16:creationId xmlns:a16="http://schemas.microsoft.com/office/drawing/2014/main" id="{605535EE-CEA8-CE4B-A09D-8581DA1FA08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411764" y="2435694"/>
            <a:ext cx="1351977" cy="1351977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5D6AFE9-E985-A94F-9648-27503C6406A9}"/>
              </a:ext>
            </a:extLst>
          </p:cNvPr>
          <p:cNvCxnSpPr>
            <a:cxnSpLocks/>
          </p:cNvCxnSpPr>
          <p:nvPr/>
        </p:nvCxnSpPr>
        <p:spPr>
          <a:xfrm>
            <a:off x="1942766" y="3940058"/>
            <a:ext cx="2289975" cy="0"/>
          </a:xfrm>
          <a:prstGeom prst="line">
            <a:avLst/>
          </a:prstGeom>
          <a:ln w="12700">
            <a:solidFill>
              <a:srgbClr val="003D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3A9F2A60-A1D8-9B40-BDED-D7D7840BDCE3}"/>
              </a:ext>
            </a:extLst>
          </p:cNvPr>
          <p:cNvSpPr txBox="1"/>
          <p:nvPr/>
        </p:nvSpPr>
        <p:spPr>
          <a:xfrm>
            <a:off x="4960287" y="4092446"/>
            <a:ext cx="2289975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Inside Header Blue Color</a:t>
            </a:r>
          </a:p>
          <a:p>
            <a:pPr algn="ctr"/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2F0B3A5F-1074-8648-8577-1DDCCE476308}"/>
              </a:ext>
            </a:extLst>
          </p:cNvPr>
          <p:cNvCxnSpPr>
            <a:cxnSpLocks/>
          </p:cNvCxnSpPr>
          <p:nvPr/>
        </p:nvCxnSpPr>
        <p:spPr>
          <a:xfrm>
            <a:off x="4960287" y="3940058"/>
            <a:ext cx="2289975" cy="0"/>
          </a:xfrm>
          <a:prstGeom prst="line">
            <a:avLst/>
          </a:prstGeom>
          <a:ln w="12700">
            <a:solidFill>
              <a:srgbClr val="003D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12FE19DF-BABE-BF4A-9ABA-C03516CF41AF}"/>
              </a:ext>
            </a:extLst>
          </p:cNvPr>
          <p:cNvSpPr txBox="1"/>
          <p:nvPr/>
        </p:nvSpPr>
        <p:spPr>
          <a:xfrm>
            <a:off x="7973831" y="4092446"/>
            <a:ext cx="2289975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Inside Header Blue Color</a:t>
            </a:r>
          </a:p>
          <a:p>
            <a:pPr algn="ctr"/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566B052-01BF-6F46-9B64-BE01F24D681B}"/>
              </a:ext>
            </a:extLst>
          </p:cNvPr>
          <p:cNvCxnSpPr>
            <a:cxnSpLocks/>
          </p:cNvCxnSpPr>
          <p:nvPr/>
        </p:nvCxnSpPr>
        <p:spPr>
          <a:xfrm>
            <a:off x="7973831" y="3940058"/>
            <a:ext cx="2289975" cy="0"/>
          </a:xfrm>
          <a:prstGeom prst="line">
            <a:avLst/>
          </a:prstGeom>
          <a:ln w="12700">
            <a:solidFill>
              <a:srgbClr val="003D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0657AE03-EBB0-BB4D-B431-E114CD619C7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9678" r="74944"/>
          <a:stretch/>
        </p:blipFill>
        <p:spPr>
          <a:xfrm>
            <a:off x="10234993" y="6040888"/>
            <a:ext cx="1862234" cy="707886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775367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453AF7E6-F952-BA4B-9FD4-C2760524A6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Freeform 9">
            <a:extLst>
              <a:ext uri="{FF2B5EF4-FFF2-40B4-BE49-F238E27FC236}">
                <a16:creationId xmlns:a16="http://schemas.microsoft.com/office/drawing/2014/main" id="{477FB2E0-C8C5-B54F-999D-475D5623CDDB}"/>
              </a:ext>
            </a:extLst>
          </p:cNvPr>
          <p:cNvSpPr/>
          <p:nvPr/>
        </p:nvSpPr>
        <p:spPr>
          <a:xfrm>
            <a:off x="-20457" y="3037772"/>
            <a:ext cx="12212457" cy="3835570"/>
          </a:xfrm>
          <a:custGeom>
            <a:avLst/>
            <a:gdLst>
              <a:gd name="connsiteX0" fmla="*/ 0 w 12212457"/>
              <a:gd name="connsiteY0" fmla="*/ 2718652 h 3835570"/>
              <a:gd name="connsiteX1" fmla="*/ 0 w 12212457"/>
              <a:gd name="connsiteY1" fmla="*/ 3835570 h 3835570"/>
              <a:gd name="connsiteX2" fmla="*/ 153423 w 12212457"/>
              <a:gd name="connsiteY2" fmla="*/ 3835570 h 3835570"/>
              <a:gd name="connsiteX3" fmla="*/ 5443442 w 12212457"/>
              <a:gd name="connsiteY3" fmla="*/ 3835570 h 3835570"/>
              <a:gd name="connsiteX4" fmla="*/ 12212457 w 12212457"/>
              <a:gd name="connsiteY4" fmla="*/ 619828 h 3835570"/>
              <a:gd name="connsiteX5" fmla="*/ 12212457 w 12212457"/>
              <a:gd name="connsiteY5" fmla="*/ 0 h 3835570"/>
              <a:gd name="connsiteX6" fmla="*/ 0 w 12212457"/>
              <a:gd name="connsiteY6" fmla="*/ 2718652 h 3835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12457" h="3835570">
                <a:moveTo>
                  <a:pt x="0" y="2718652"/>
                </a:moveTo>
                <a:lnTo>
                  <a:pt x="0" y="3835570"/>
                </a:lnTo>
                <a:lnTo>
                  <a:pt x="153423" y="3835570"/>
                </a:lnTo>
                <a:lnTo>
                  <a:pt x="5443442" y="3835570"/>
                </a:lnTo>
                <a:lnTo>
                  <a:pt x="12212457" y="619828"/>
                </a:lnTo>
                <a:lnTo>
                  <a:pt x="12212457" y="0"/>
                </a:lnTo>
                <a:lnTo>
                  <a:pt x="0" y="2718652"/>
                </a:lnTo>
                <a:close/>
              </a:path>
            </a:pathLst>
          </a:custGeom>
          <a:solidFill>
            <a:srgbClr val="FFB8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2D6B448-180F-074F-9BAA-BB37869B3B56}"/>
              </a:ext>
            </a:extLst>
          </p:cNvPr>
          <p:cNvSpPr txBox="1"/>
          <p:nvPr/>
        </p:nvSpPr>
        <p:spPr>
          <a:xfrm>
            <a:off x="617551" y="1979584"/>
            <a:ext cx="6991771" cy="1917063"/>
          </a:xfrm>
          <a:prstGeom prst="rect">
            <a:avLst/>
          </a:prstGeom>
          <a:noFill/>
        </p:spPr>
        <p:txBody>
          <a:bodyPr wrap="square" lIns="0" tIns="91440" rIns="0" bIns="0" rtlCol="0">
            <a:spAutoFit/>
          </a:bodyPr>
          <a:lstStyle/>
          <a:p>
            <a:pPr>
              <a:lnSpc>
                <a:spcPts val="6820"/>
              </a:lnSpc>
            </a:pPr>
            <a:r>
              <a:rPr lang="en-US" sz="6600" spc="-150" dirty="0">
                <a:solidFill>
                  <a:schemeClr val="bg1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UCR Presentation Slide Deck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F77E2D3-7662-DB4D-8B96-A43834EBC2A4}"/>
              </a:ext>
            </a:extLst>
          </p:cNvPr>
          <p:cNvSpPr txBox="1"/>
          <p:nvPr/>
        </p:nvSpPr>
        <p:spPr>
          <a:xfrm>
            <a:off x="617551" y="3860301"/>
            <a:ext cx="45381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Cover Style 02</a:t>
            </a:r>
            <a:br>
              <a:rPr lang="en-US" sz="2000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June 16, 2020</a:t>
            </a:r>
            <a:endParaRPr lang="en-US" sz="2000" dirty="0">
              <a:solidFill>
                <a:schemeClr val="bg1"/>
              </a:solidFill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9AB5A69-556C-B74F-9E58-D3E08C53171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09838" y="5902627"/>
            <a:ext cx="2282162" cy="970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926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D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1B92A8F9-FF41-8F44-BF9E-797DE5FBF7A6}"/>
              </a:ext>
            </a:extLst>
          </p:cNvPr>
          <p:cNvSpPr txBox="1"/>
          <p:nvPr/>
        </p:nvSpPr>
        <p:spPr>
          <a:xfrm>
            <a:off x="2436355" y="2422388"/>
            <a:ext cx="7327474" cy="18708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6820"/>
              </a:lnSpc>
            </a:pPr>
            <a:r>
              <a:rPr lang="en-US" sz="6600" spc="-150" dirty="0">
                <a:solidFill>
                  <a:schemeClr val="bg1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UCR Presentation Slide Deck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8FD533-CF81-2F46-A1CA-7D15D717BFB2}"/>
              </a:ext>
            </a:extLst>
          </p:cNvPr>
          <p:cNvSpPr txBox="1"/>
          <p:nvPr/>
        </p:nvSpPr>
        <p:spPr>
          <a:xfrm>
            <a:off x="2436355" y="4338177"/>
            <a:ext cx="73274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Cover Style 03</a:t>
            </a:r>
            <a:br>
              <a:rPr lang="en-US" sz="2000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June 16, 2020</a:t>
            </a:r>
            <a:endParaRPr lang="en-US" sz="2000" dirty="0">
              <a:solidFill>
                <a:schemeClr val="bg1"/>
              </a:solidFill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0045CA-9E65-3945-A419-E6A8F0B86F1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4919" y="174087"/>
            <a:ext cx="2282162" cy="970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8042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D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1B92A8F9-FF41-8F44-BF9E-797DE5FBF7A6}"/>
              </a:ext>
            </a:extLst>
          </p:cNvPr>
          <p:cNvSpPr txBox="1"/>
          <p:nvPr/>
        </p:nvSpPr>
        <p:spPr>
          <a:xfrm>
            <a:off x="2436355" y="2582751"/>
            <a:ext cx="7327474" cy="18708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6820"/>
              </a:lnSpc>
            </a:pPr>
            <a:r>
              <a:rPr lang="en-US" sz="6600" spc="-150" dirty="0">
                <a:solidFill>
                  <a:schemeClr val="bg1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UCR Presentation Slide Deck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8FD533-CF81-2F46-A1CA-7D15D717BFB2}"/>
              </a:ext>
            </a:extLst>
          </p:cNvPr>
          <p:cNvSpPr txBox="1"/>
          <p:nvPr/>
        </p:nvSpPr>
        <p:spPr>
          <a:xfrm>
            <a:off x="2436355" y="4498540"/>
            <a:ext cx="73274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Cover Style 04</a:t>
            </a:r>
            <a:br>
              <a:rPr lang="en-US" sz="2000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June 16, 2020</a:t>
            </a:r>
            <a:endParaRPr lang="en-US" sz="2000" dirty="0">
              <a:solidFill>
                <a:schemeClr val="bg1"/>
              </a:solidFill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CD0513-C9A4-8249-AD1A-F767792F3DB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4919" y="186966"/>
            <a:ext cx="2282162" cy="970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96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1B92A8F9-FF41-8F44-BF9E-797DE5FBF7A6}"/>
              </a:ext>
            </a:extLst>
          </p:cNvPr>
          <p:cNvSpPr txBox="1"/>
          <p:nvPr/>
        </p:nvSpPr>
        <p:spPr>
          <a:xfrm>
            <a:off x="1518698" y="2191835"/>
            <a:ext cx="9151951" cy="2696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6820"/>
              </a:lnSpc>
            </a:pPr>
            <a:r>
              <a:rPr lang="en-US" sz="5400" spc="-15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Internal Title Slide Layout with White Background </a:t>
            </a:r>
            <a:br>
              <a:rPr lang="en-US" sz="5400" spc="-15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</a:br>
            <a:r>
              <a:rPr lang="en-US" sz="5400" spc="-15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Color like This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8432B74-759A-274E-BF69-139B2D231B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72221" y="1847902"/>
            <a:ext cx="444904" cy="20353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4878981-8488-584E-B6EB-9C9AC7084D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9678" r="74944"/>
          <a:stretch/>
        </p:blipFill>
        <p:spPr>
          <a:xfrm>
            <a:off x="10234993" y="6040888"/>
            <a:ext cx="1862234" cy="707886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944598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D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1B92A8F9-FF41-8F44-BF9E-797DE5FBF7A6}"/>
              </a:ext>
            </a:extLst>
          </p:cNvPr>
          <p:cNvSpPr txBox="1"/>
          <p:nvPr/>
        </p:nvSpPr>
        <p:spPr>
          <a:xfrm>
            <a:off x="1518698" y="2183884"/>
            <a:ext cx="9151951" cy="2696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6820"/>
              </a:lnSpc>
            </a:pPr>
            <a:r>
              <a:rPr lang="en-US" sz="5400" spc="-150" dirty="0">
                <a:solidFill>
                  <a:schemeClr val="bg1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Internal Title Slide Layout with Blue Background </a:t>
            </a:r>
            <a:br>
              <a:rPr lang="en-US" sz="5400" spc="-150" dirty="0">
                <a:solidFill>
                  <a:schemeClr val="bg1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</a:br>
            <a:r>
              <a:rPr lang="en-US" sz="5400" spc="-150" dirty="0">
                <a:solidFill>
                  <a:schemeClr val="bg1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Color like This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8432B74-759A-274E-BF69-139B2D231B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72221" y="1839951"/>
            <a:ext cx="444904" cy="20353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655578C-8C70-4D40-9FCA-B2B7549506E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09838" y="5967023"/>
            <a:ext cx="2282162" cy="970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128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D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3FC70C9-1AA6-684B-A9B1-35BC658BBF6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22694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A5882D8-9F74-2A46-BEAB-A118D82D6C70}"/>
              </a:ext>
            </a:extLst>
          </p:cNvPr>
          <p:cNvSpPr/>
          <p:nvPr/>
        </p:nvSpPr>
        <p:spPr>
          <a:xfrm>
            <a:off x="0" y="0"/>
            <a:ext cx="12222694" cy="6858000"/>
          </a:xfrm>
          <a:prstGeom prst="rect">
            <a:avLst/>
          </a:prstGeom>
          <a:solidFill>
            <a:srgbClr val="003DA5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B92A8F9-FF41-8F44-BF9E-797DE5FBF7A6}"/>
              </a:ext>
            </a:extLst>
          </p:cNvPr>
          <p:cNvSpPr txBox="1"/>
          <p:nvPr/>
        </p:nvSpPr>
        <p:spPr>
          <a:xfrm>
            <a:off x="1518698" y="2199786"/>
            <a:ext cx="9151951" cy="2696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6820"/>
              </a:lnSpc>
            </a:pPr>
            <a:r>
              <a:rPr lang="en-US" sz="5400" spc="-150" dirty="0">
                <a:solidFill>
                  <a:schemeClr val="bg1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Internal Title Slide Layout with Background Image </a:t>
            </a:r>
            <a:br>
              <a:rPr lang="en-US" sz="5400" spc="-150" dirty="0">
                <a:solidFill>
                  <a:schemeClr val="bg1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</a:br>
            <a:r>
              <a:rPr lang="en-US" sz="5400" spc="-150" dirty="0">
                <a:solidFill>
                  <a:schemeClr val="bg1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like This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8432B74-759A-274E-BF69-139B2D231B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72221" y="1855853"/>
            <a:ext cx="444904" cy="20353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D7C91CA-480A-B747-A9B7-5F2BC37CBD8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09838" y="5967023"/>
            <a:ext cx="2282162" cy="970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1953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D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6C4EEFC9-2203-8C4B-A042-21D4EE65F1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B92A8F9-FF41-8F44-BF9E-797DE5FBF7A6}"/>
              </a:ext>
            </a:extLst>
          </p:cNvPr>
          <p:cNvSpPr txBox="1"/>
          <p:nvPr/>
        </p:nvSpPr>
        <p:spPr>
          <a:xfrm>
            <a:off x="1518698" y="2183884"/>
            <a:ext cx="9151951" cy="2696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6820"/>
              </a:lnSpc>
            </a:pPr>
            <a:r>
              <a:rPr lang="en-US" sz="5400" spc="-150" dirty="0">
                <a:solidFill>
                  <a:schemeClr val="bg1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Internal Title Slide Layout with Background Texture </a:t>
            </a:r>
            <a:br>
              <a:rPr lang="en-US" sz="5400" spc="-150" dirty="0">
                <a:solidFill>
                  <a:schemeClr val="bg1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</a:br>
            <a:r>
              <a:rPr lang="en-US" sz="5400" spc="-150" dirty="0">
                <a:solidFill>
                  <a:schemeClr val="bg1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like This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8432B74-759A-274E-BF69-139B2D231B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72221" y="1839951"/>
            <a:ext cx="444904" cy="20353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32DD052-B8E7-6E46-9BF9-51F9DE7E316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09838" y="5967023"/>
            <a:ext cx="2282162" cy="970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4241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8918C875-2CBE-A24F-AA8A-DE16D36D78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" y="690455"/>
            <a:ext cx="280946" cy="1285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76FFA79-6D24-E049-BCE9-429F0B3C5BAA}"/>
              </a:ext>
            </a:extLst>
          </p:cNvPr>
          <p:cNvSpPr txBox="1"/>
          <p:nvPr/>
        </p:nvSpPr>
        <p:spPr>
          <a:xfrm>
            <a:off x="609600" y="882591"/>
            <a:ext cx="9067136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This</a:t>
            </a:r>
            <a:r>
              <a:rPr lang="en-US" sz="3600" spc="-15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 is a Main Header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C54E437-EA05-A44F-B1C1-0CE07AECBE97}"/>
              </a:ext>
            </a:extLst>
          </p:cNvPr>
          <p:cNvSpPr txBox="1"/>
          <p:nvPr/>
        </p:nvSpPr>
        <p:spPr>
          <a:xfrm>
            <a:off x="609600" y="1606159"/>
            <a:ext cx="9067136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This is a Sub Header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BEED9E-6D42-6848-B093-DA24659404C5}"/>
              </a:ext>
            </a:extLst>
          </p:cNvPr>
          <p:cNvSpPr txBox="1"/>
          <p:nvPr/>
        </p:nvSpPr>
        <p:spPr>
          <a:xfrm>
            <a:off x="609600" y="2402614"/>
            <a:ext cx="10972800" cy="17235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latin typeface="Fira Sans" panose="020B0503050000020004" pitchFamily="34" charset="0"/>
                <a:ea typeface="Fira Sans" panose="020B0503050000020004" pitchFamily="34" charset="0"/>
              </a:rPr>
              <a:t>Inside Header</a:t>
            </a:r>
          </a:p>
          <a:p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tempor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incididunt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ut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et dolore magna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aliqua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  <a:p>
            <a:endParaRPr lang="en-US" sz="1400" dirty="0">
              <a:latin typeface="Fira Sans Book" panose="020B0503050000020004" pitchFamily="34" charset="0"/>
              <a:ea typeface="Fira Sans Book" panose="020B0503050000020004" pitchFamily="34" charset="0"/>
            </a:endParaRPr>
          </a:p>
          <a:p>
            <a:r>
              <a:rPr lang="en-US" sz="1400" b="1" dirty="0">
                <a:latin typeface="Fira Sans" panose="020B0503050000020004" pitchFamily="34" charset="0"/>
                <a:ea typeface="Fira Sans" panose="020B0503050000020004" pitchFamily="34" charset="0"/>
              </a:rPr>
              <a:t>Inside Header</a:t>
            </a:r>
          </a:p>
          <a:p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tempor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incididunt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ut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et dolore magna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aliqua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  <a:p>
            <a:endParaRPr lang="en-US" sz="1400" dirty="0">
              <a:latin typeface="Fira Sans Book" panose="020B0503050000020004" pitchFamily="34" charset="0"/>
              <a:ea typeface="Fira Sans Book" panose="020B0503050000020004" pitchFamily="34" charset="0"/>
            </a:endParaRPr>
          </a:p>
          <a:p>
            <a:r>
              <a:rPr lang="en-US" sz="1400" b="1" dirty="0">
                <a:latin typeface="Fira Sans" panose="020B0503050000020004" pitchFamily="34" charset="0"/>
                <a:ea typeface="Fira Sans" panose="020B0503050000020004" pitchFamily="34" charset="0"/>
              </a:rPr>
              <a:t>Inside Header</a:t>
            </a:r>
          </a:p>
          <a:p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tempor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incididunt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ut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et dolore magna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aliqua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FCD2B13-BF5A-3449-AFE2-36A3FF46FCA4}"/>
              </a:ext>
            </a:extLst>
          </p:cNvPr>
          <p:cNvSpPr txBox="1"/>
          <p:nvPr/>
        </p:nvSpPr>
        <p:spPr>
          <a:xfrm>
            <a:off x="609600" y="4426848"/>
            <a:ext cx="10972800" cy="14003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dirty="0">
                <a:latin typeface="Fira Sans" panose="020B0503050000020004" pitchFamily="34" charset="0"/>
                <a:ea typeface="Fira Sans" panose="020B0503050000020004" pitchFamily="34" charset="0"/>
              </a:rPr>
              <a:t>Bullet and Numbered List Title </a:t>
            </a:r>
          </a:p>
          <a:p>
            <a:pPr marL="742950" lvl="1" indent="-285750">
              <a:buClr>
                <a:srgbClr val="003DA5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</a:p>
          <a:p>
            <a:pPr marL="742950" lvl="1" indent="-285750">
              <a:buClr>
                <a:srgbClr val="003DA5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</a:p>
          <a:p>
            <a:pPr marL="742950" lvl="1" indent="-285750">
              <a:buClr>
                <a:srgbClr val="003DA5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tempor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incididunt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ut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</a:p>
          <a:p>
            <a:pPr marL="742950" lvl="1" indent="-285750">
              <a:buClr>
                <a:srgbClr val="003DA5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Dolore magna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aliqua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  <a:p>
            <a:endParaRPr lang="en-US" sz="1400" dirty="0">
              <a:latin typeface="Fira Sans Book" panose="020B0503050000020004" pitchFamily="34" charset="0"/>
              <a:ea typeface="Fira Sans Book" panose="020B05030500000200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8D4A035-D679-DD4B-9D7E-41B89E33E32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9678" r="74944"/>
          <a:stretch/>
        </p:blipFill>
        <p:spPr>
          <a:xfrm>
            <a:off x="10234993" y="6040888"/>
            <a:ext cx="1862234" cy="707886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834386724"/>
      </p:ext>
    </p:extLst>
  </p:cSld>
  <p:clrMapOvr>
    <a:masterClrMapping/>
  </p:clrMapOvr>
</p:sld>
</file>

<file path=ppt/theme/theme1.xml><?xml version="1.0" encoding="utf-8"?>
<a:theme xmlns:a="http://schemas.openxmlformats.org/drawingml/2006/main" name="UCR-Basic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CR-Basic" id="{B1EB9DCA-6722-2F4F-AE2C-40DF00F38B98}" vid="{AA0F1AD8-0441-FC4A-ACBC-EFC826AEB00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284</TotalTime>
  <Words>1262</Words>
  <Application>Microsoft Macintosh PowerPoint</Application>
  <PresentationFormat>Widescreen</PresentationFormat>
  <Paragraphs>151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Fira Sans</vt:lpstr>
      <vt:lpstr>Fira Sans Medium</vt:lpstr>
      <vt:lpstr>Calibri</vt:lpstr>
      <vt:lpstr>Arial</vt:lpstr>
      <vt:lpstr>Fira Sans Book</vt:lpstr>
      <vt:lpstr>UCR-Basic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Fabia Sanz</dc:creator>
  <cp:keywords/>
  <dc:description/>
  <cp:lastModifiedBy>Joann De Leoz Young</cp:lastModifiedBy>
  <cp:revision>40</cp:revision>
  <dcterms:created xsi:type="dcterms:W3CDTF">2020-04-15T23:29:48Z</dcterms:created>
  <dcterms:modified xsi:type="dcterms:W3CDTF">2020-08-19T21:38:23Z</dcterms:modified>
  <cp:category/>
</cp:coreProperties>
</file>