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8" r:id="rId1"/>
  </p:sldMasterIdLst>
  <p:notesMasterIdLst>
    <p:notesMasterId r:id="rId21"/>
  </p:notesMasterIdLst>
  <p:sldIdLst>
    <p:sldId id="25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4" r:id="rId10"/>
    <p:sldId id="283" r:id="rId11"/>
    <p:sldId id="285" r:id="rId12"/>
    <p:sldId id="286" r:id="rId13"/>
    <p:sldId id="287" r:id="rId14"/>
    <p:sldId id="288" r:id="rId15"/>
    <p:sldId id="289" r:id="rId16"/>
    <p:sldId id="284" r:id="rId17"/>
    <p:sldId id="290" r:id="rId18"/>
    <p:sldId id="291" r:id="rId19"/>
    <p:sldId id="29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" panose="020B0503050000020004" pitchFamily="34" charset="0"/>
      <p:regular r:id="rId26"/>
      <p:bold r:id="rId27"/>
      <p:italic r:id="rId28"/>
      <p:boldItalic r:id="rId29"/>
    </p:embeddedFont>
    <p:embeddedFont>
      <p:font typeface="Fira Sans Book" panose="020B0503050000020004" pitchFamily="34" charset="0"/>
      <p:regular r:id="rId30"/>
      <p:italic r:id="rId31"/>
    </p:embeddedFont>
    <p:embeddedFont>
      <p:font typeface="Fira Sans Medium" panose="020B05030500000200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A36"/>
    <a:srgbClr val="003DA5"/>
    <a:srgbClr val="FFB81D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928" y="184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/>
              <a:t>NOTE:  You can replace the CNAS logo on the bottom right corner of each slide with your own UCR department/institute/center/unit.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9.jpe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10" Type="http://schemas.openxmlformats.org/officeDocument/2006/relationships/image" Target="../media/image1.emf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1" y="1979584"/>
            <a:ext cx="6991771" cy="1917063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617551" y="3860301"/>
            <a:ext cx="45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Cover Style 01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3E9910-13D7-3B4C-A13B-DBFBC3182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2402614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541273" y="2402614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CE4482-556E-494A-A0BE-E6096FDB1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185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43" y="838200"/>
            <a:ext cx="280946" cy="12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660543" y="1030336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E6939-3D52-C044-B924-22AB41AB8082}"/>
              </a:ext>
            </a:extLst>
          </p:cNvPr>
          <p:cNvSpPr txBox="1"/>
          <p:nvPr/>
        </p:nvSpPr>
        <p:spPr>
          <a:xfrm>
            <a:off x="6660543" y="1647945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B0A0C-F087-884D-9706-9B186CF767E8}"/>
              </a:ext>
            </a:extLst>
          </p:cNvPr>
          <p:cNvSpPr txBox="1"/>
          <p:nvPr/>
        </p:nvSpPr>
        <p:spPr>
          <a:xfrm>
            <a:off x="6660543" y="2248256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E47EA-0B0C-E448-A7FE-92105C30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B71AE-A93B-584D-A4ED-8118889B2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04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4687" y="838200"/>
            <a:ext cx="280946" cy="12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254687" y="1030336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E6939-3D52-C044-B924-22AB41AB8082}"/>
              </a:ext>
            </a:extLst>
          </p:cNvPr>
          <p:cNvSpPr txBox="1"/>
          <p:nvPr/>
        </p:nvSpPr>
        <p:spPr>
          <a:xfrm>
            <a:off x="6254687" y="1647945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B0A0C-F087-884D-9706-9B186CF767E8}"/>
              </a:ext>
            </a:extLst>
          </p:cNvPr>
          <p:cNvSpPr txBox="1"/>
          <p:nvPr/>
        </p:nvSpPr>
        <p:spPr>
          <a:xfrm>
            <a:off x="6254687" y="2248256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D46A22C-5FA5-454A-A287-D73D8B4160B5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963478" cy="6861975"/>
          </a:xfrm>
          <a:custGeom>
            <a:avLst/>
            <a:gdLst>
              <a:gd name="connsiteX0" fmla="*/ 4134679 w 5955527"/>
              <a:gd name="connsiteY0" fmla="*/ 6861975 h 6861975"/>
              <a:gd name="connsiteX1" fmla="*/ 0 w 5955527"/>
              <a:gd name="connsiteY1" fmla="*/ 6861975 h 6861975"/>
              <a:gd name="connsiteX2" fmla="*/ 0 w 5955527"/>
              <a:gd name="connsiteY2" fmla="*/ 0 h 6861975"/>
              <a:gd name="connsiteX3" fmla="*/ 143124 w 5955527"/>
              <a:gd name="connsiteY3" fmla="*/ 0 h 6861975"/>
              <a:gd name="connsiteX4" fmla="*/ 5955527 w 5955527"/>
              <a:gd name="connsiteY4" fmla="*/ 0 h 6861975"/>
              <a:gd name="connsiteX5" fmla="*/ 5955527 w 5955527"/>
              <a:gd name="connsiteY5" fmla="*/ 119269 h 6861975"/>
              <a:gd name="connsiteX6" fmla="*/ 4134679 w 5955527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15902 h 6861975"/>
              <a:gd name="connsiteX6" fmla="*/ 4134679 w 5963478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3478" h="6861975">
                <a:moveTo>
                  <a:pt x="4134679" y="6861975"/>
                </a:moveTo>
                <a:lnTo>
                  <a:pt x="0" y="6861975"/>
                </a:lnTo>
                <a:lnTo>
                  <a:pt x="0" y="0"/>
                </a:lnTo>
                <a:lnTo>
                  <a:pt x="143124" y="0"/>
                </a:lnTo>
                <a:lnTo>
                  <a:pt x="5955527" y="0"/>
                </a:lnTo>
                <a:lnTo>
                  <a:pt x="5963478" y="0"/>
                </a:lnTo>
                <a:lnTo>
                  <a:pt x="4134679" y="6861975"/>
                </a:lnTo>
                <a:close/>
              </a:path>
            </a:pathLst>
          </a:custGeom>
          <a:blipFill dpi="0" rotWithShape="0">
            <a:blip r:embed="rId4"/>
            <a:srcRect/>
            <a:tile tx="-127000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072E05-C624-C744-BEDD-F2EE1A42F8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0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638" y="838200"/>
            <a:ext cx="280946" cy="12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262638" y="1030336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E6939-3D52-C044-B924-22AB41AB8082}"/>
              </a:ext>
            </a:extLst>
          </p:cNvPr>
          <p:cNvSpPr txBox="1"/>
          <p:nvPr/>
        </p:nvSpPr>
        <p:spPr>
          <a:xfrm>
            <a:off x="6262638" y="1647945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B0A0C-F087-884D-9706-9B186CF767E8}"/>
              </a:ext>
            </a:extLst>
          </p:cNvPr>
          <p:cNvSpPr txBox="1"/>
          <p:nvPr/>
        </p:nvSpPr>
        <p:spPr>
          <a:xfrm>
            <a:off x="6262638" y="2248256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D46A22C-5FA5-454A-A287-D73D8B4160B5}"/>
              </a:ext>
            </a:extLst>
          </p:cNvPr>
          <p:cNvSpPr>
            <a:spLocks noChangeAspect="1"/>
          </p:cNvSpPr>
          <p:nvPr/>
        </p:nvSpPr>
        <p:spPr>
          <a:xfrm>
            <a:off x="-15902" y="-15019"/>
            <a:ext cx="5963478" cy="6869043"/>
          </a:xfrm>
          <a:custGeom>
            <a:avLst/>
            <a:gdLst>
              <a:gd name="connsiteX0" fmla="*/ 4134679 w 5955527"/>
              <a:gd name="connsiteY0" fmla="*/ 6861975 h 6861975"/>
              <a:gd name="connsiteX1" fmla="*/ 0 w 5955527"/>
              <a:gd name="connsiteY1" fmla="*/ 6861975 h 6861975"/>
              <a:gd name="connsiteX2" fmla="*/ 0 w 5955527"/>
              <a:gd name="connsiteY2" fmla="*/ 0 h 6861975"/>
              <a:gd name="connsiteX3" fmla="*/ 143124 w 5955527"/>
              <a:gd name="connsiteY3" fmla="*/ 0 h 6861975"/>
              <a:gd name="connsiteX4" fmla="*/ 5955527 w 5955527"/>
              <a:gd name="connsiteY4" fmla="*/ 0 h 6861975"/>
              <a:gd name="connsiteX5" fmla="*/ 5955527 w 5955527"/>
              <a:gd name="connsiteY5" fmla="*/ 119269 h 6861975"/>
              <a:gd name="connsiteX6" fmla="*/ 4134679 w 5955527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15902 h 6861975"/>
              <a:gd name="connsiteX6" fmla="*/ 4134679 w 5963478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461064 w 6289863"/>
              <a:gd name="connsiteY0" fmla="*/ 7257184 h 7257184"/>
              <a:gd name="connsiteX1" fmla="*/ 326385 w 6289863"/>
              <a:gd name="connsiteY1" fmla="*/ 7257184 h 7257184"/>
              <a:gd name="connsiteX2" fmla="*/ 326385 w 6289863"/>
              <a:gd name="connsiteY2" fmla="*/ 5730534 h 7257184"/>
              <a:gd name="connsiteX3" fmla="*/ 469509 w 6289863"/>
              <a:gd name="connsiteY3" fmla="*/ 395209 h 7257184"/>
              <a:gd name="connsiteX4" fmla="*/ 6281912 w 6289863"/>
              <a:gd name="connsiteY4" fmla="*/ 395209 h 7257184"/>
              <a:gd name="connsiteX5" fmla="*/ 6289863 w 6289863"/>
              <a:gd name="connsiteY5" fmla="*/ 395209 h 7257184"/>
              <a:gd name="connsiteX6" fmla="*/ 4461064 w 6289863"/>
              <a:gd name="connsiteY6" fmla="*/ 7257184 h 7257184"/>
              <a:gd name="connsiteX0" fmla="*/ 4471092 w 6299891"/>
              <a:gd name="connsiteY0" fmla="*/ 7257184 h 7257184"/>
              <a:gd name="connsiteX1" fmla="*/ 336413 w 6299891"/>
              <a:gd name="connsiteY1" fmla="*/ 7257184 h 7257184"/>
              <a:gd name="connsiteX2" fmla="*/ 336413 w 6299891"/>
              <a:gd name="connsiteY2" fmla="*/ 5730534 h 7257184"/>
              <a:gd name="connsiteX3" fmla="*/ 479537 w 6299891"/>
              <a:gd name="connsiteY3" fmla="*/ 395209 h 7257184"/>
              <a:gd name="connsiteX4" fmla="*/ 6291940 w 6299891"/>
              <a:gd name="connsiteY4" fmla="*/ 395209 h 7257184"/>
              <a:gd name="connsiteX5" fmla="*/ 6299891 w 6299891"/>
              <a:gd name="connsiteY5" fmla="*/ 395209 h 7257184"/>
              <a:gd name="connsiteX6" fmla="*/ 4471092 w 6299891"/>
              <a:gd name="connsiteY6" fmla="*/ 7257184 h 7257184"/>
              <a:gd name="connsiteX0" fmla="*/ 4134679 w 5963478"/>
              <a:gd name="connsiteY0" fmla="*/ 6862017 h 6862017"/>
              <a:gd name="connsiteX1" fmla="*/ 0 w 5963478"/>
              <a:gd name="connsiteY1" fmla="*/ 6862017 h 6862017"/>
              <a:gd name="connsiteX2" fmla="*/ 0 w 5963478"/>
              <a:gd name="connsiteY2" fmla="*/ 5335367 h 6862017"/>
              <a:gd name="connsiteX3" fmla="*/ 143124 w 5963478"/>
              <a:gd name="connsiteY3" fmla="*/ 42 h 6862017"/>
              <a:gd name="connsiteX4" fmla="*/ 5955527 w 5963478"/>
              <a:gd name="connsiteY4" fmla="*/ 42 h 6862017"/>
              <a:gd name="connsiteX5" fmla="*/ 5963478 w 5963478"/>
              <a:gd name="connsiteY5" fmla="*/ 42 h 6862017"/>
              <a:gd name="connsiteX6" fmla="*/ 4134679 w 5963478"/>
              <a:gd name="connsiteY6" fmla="*/ 6862017 h 6862017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43124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5335325 h 6861975"/>
              <a:gd name="connsiteX3" fmla="*/ 1860605 w 5963478"/>
              <a:gd name="connsiteY3" fmla="*/ 7951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7309603 h 7309603"/>
              <a:gd name="connsiteX1" fmla="*/ 0 w 5963478"/>
              <a:gd name="connsiteY1" fmla="*/ 7309603 h 7309603"/>
              <a:gd name="connsiteX2" fmla="*/ 397565 w 5963478"/>
              <a:gd name="connsiteY2" fmla="*/ 6490619 h 7309603"/>
              <a:gd name="connsiteX3" fmla="*/ 1518699 w 5963478"/>
              <a:gd name="connsiteY3" fmla="*/ 447628 h 7309603"/>
              <a:gd name="connsiteX4" fmla="*/ 5955527 w 5963478"/>
              <a:gd name="connsiteY4" fmla="*/ 447628 h 7309603"/>
              <a:gd name="connsiteX5" fmla="*/ 5963478 w 5963478"/>
              <a:gd name="connsiteY5" fmla="*/ 447628 h 7309603"/>
              <a:gd name="connsiteX6" fmla="*/ 4134679 w 5963478"/>
              <a:gd name="connsiteY6" fmla="*/ 7309603 h 7309603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3478" h="6869043">
                <a:moveTo>
                  <a:pt x="4134679" y="6869043"/>
                </a:moveTo>
                <a:lnTo>
                  <a:pt x="0" y="6869043"/>
                </a:lnTo>
                <a:cubicBezTo>
                  <a:pt x="0" y="6360160"/>
                  <a:pt x="15902" y="5684299"/>
                  <a:pt x="7951" y="5684299"/>
                </a:cubicBezTo>
                <a:cubicBezTo>
                  <a:pt x="15902" y="5678998"/>
                  <a:pt x="1505447" y="-884"/>
                  <a:pt x="1518699" y="7068"/>
                </a:cubicBezTo>
                <a:cubicBezTo>
                  <a:pt x="1508097" y="-8835"/>
                  <a:pt x="4018059" y="7068"/>
                  <a:pt x="5955527" y="7068"/>
                </a:cubicBezTo>
                <a:lnTo>
                  <a:pt x="5963478" y="7068"/>
                </a:lnTo>
                <a:lnTo>
                  <a:pt x="4134679" y="6869043"/>
                </a:lnTo>
                <a:close/>
              </a:path>
            </a:pathLst>
          </a:custGeom>
          <a:blipFill dpi="0" rotWithShape="0">
            <a:blip r:embed="rId4"/>
            <a:srcRect/>
            <a:tile tx="-127000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74EB-A2CE-D041-B183-FEE9539ED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93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D46A22C-5FA5-454A-A287-D73D8B4160B5}"/>
              </a:ext>
            </a:extLst>
          </p:cNvPr>
          <p:cNvSpPr>
            <a:spLocks noChangeAspect="1"/>
          </p:cNvSpPr>
          <p:nvPr/>
        </p:nvSpPr>
        <p:spPr>
          <a:xfrm>
            <a:off x="5866395" y="-15019"/>
            <a:ext cx="5963478" cy="6869043"/>
          </a:xfrm>
          <a:custGeom>
            <a:avLst/>
            <a:gdLst>
              <a:gd name="connsiteX0" fmla="*/ 4134679 w 5955527"/>
              <a:gd name="connsiteY0" fmla="*/ 6861975 h 6861975"/>
              <a:gd name="connsiteX1" fmla="*/ 0 w 5955527"/>
              <a:gd name="connsiteY1" fmla="*/ 6861975 h 6861975"/>
              <a:gd name="connsiteX2" fmla="*/ 0 w 5955527"/>
              <a:gd name="connsiteY2" fmla="*/ 0 h 6861975"/>
              <a:gd name="connsiteX3" fmla="*/ 143124 w 5955527"/>
              <a:gd name="connsiteY3" fmla="*/ 0 h 6861975"/>
              <a:gd name="connsiteX4" fmla="*/ 5955527 w 5955527"/>
              <a:gd name="connsiteY4" fmla="*/ 0 h 6861975"/>
              <a:gd name="connsiteX5" fmla="*/ 5955527 w 5955527"/>
              <a:gd name="connsiteY5" fmla="*/ 119269 h 6861975"/>
              <a:gd name="connsiteX6" fmla="*/ 4134679 w 5955527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15902 h 6861975"/>
              <a:gd name="connsiteX6" fmla="*/ 4134679 w 5963478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461064 w 6289863"/>
              <a:gd name="connsiteY0" fmla="*/ 7257184 h 7257184"/>
              <a:gd name="connsiteX1" fmla="*/ 326385 w 6289863"/>
              <a:gd name="connsiteY1" fmla="*/ 7257184 h 7257184"/>
              <a:gd name="connsiteX2" fmla="*/ 326385 w 6289863"/>
              <a:gd name="connsiteY2" fmla="*/ 5730534 h 7257184"/>
              <a:gd name="connsiteX3" fmla="*/ 469509 w 6289863"/>
              <a:gd name="connsiteY3" fmla="*/ 395209 h 7257184"/>
              <a:gd name="connsiteX4" fmla="*/ 6281912 w 6289863"/>
              <a:gd name="connsiteY4" fmla="*/ 395209 h 7257184"/>
              <a:gd name="connsiteX5" fmla="*/ 6289863 w 6289863"/>
              <a:gd name="connsiteY5" fmla="*/ 395209 h 7257184"/>
              <a:gd name="connsiteX6" fmla="*/ 4461064 w 6289863"/>
              <a:gd name="connsiteY6" fmla="*/ 7257184 h 7257184"/>
              <a:gd name="connsiteX0" fmla="*/ 4471092 w 6299891"/>
              <a:gd name="connsiteY0" fmla="*/ 7257184 h 7257184"/>
              <a:gd name="connsiteX1" fmla="*/ 336413 w 6299891"/>
              <a:gd name="connsiteY1" fmla="*/ 7257184 h 7257184"/>
              <a:gd name="connsiteX2" fmla="*/ 336413 w 6299891"/>
              <a:gd name="connsiteY2" fmla="*/ 5730534 h 7257184"/>
              <a:gd name="connsiteX3" fmla="*/ 479537 w 6299891"/>
              <a:gd name="connsiteY3" fmla="*/ 395209 h 7257184"/>
              <a:gd name="connsiteX4" fmla="*/ 6291940 w 6299891"/>
              <a:gd name="connsiteY4" fmla="*/ 395209 h 7257184"/>
              <a:gd name="connsiteX5" fmla="*/ 6299891 w 6299891"/>
              <a:gd name="connsiteY5" fmla="*/ 395209 h 7257184"/>
              <a:gd name="connsiteX6" fmla="*/ 4471092 w 6299891"/>
              <a:gd name="connsiteY6" fmla="*/ 7257184 h 7257184"/>
              <a:gd name="connsiteX0" fmla="*/ 4134679 w 5963478"/>
              <a:gd name="connsiteY0" fmla="*/ 6862017 h 6862017"/>
              <a:gd name="connsiteX1" fmla="*/ 0 w 5963478"/>
              <a:gd name="connsiteY1" fmla="*/ 6862017 h 6862017"/>
              <a:gd name="connsiteX2" fmla="*/ 0 w 5963478"/>
              <a:gd name="connsiteY2" fmla="*/ 5335367 h 6862017"/>
              <a:gd name="connsiteX3" fmla="*/ 143124 w 5963478"/>
              <a:gd name="connsiteY3" fmla="*/ 42 h 6862017"/>
              <a:gd name="connsiteX4" fmla="*/ 5955527 w 5963478"/>
              <a:gd name="connsiteY4" fmla="*/ 42 h 6862017"/>
              <a:gd name="connsiteX5" fmla="*/ 5963478 w 5963478"/>
              <a:gd name="connsiteY5" fmla="*/ 42 h 6862017"/>
              <a:gd name="connsiteX6" fmla="*/ 4134679 w 5963478"/>
              <a:gd name="connsiteY6" fmla="*/ 6862017 h 6862017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43124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5335325 h 6861975"/>
              <a:gd name="connsiteX3" fmla="*/ 1860605 w 5963478"/>
              <a:gd name="connsiteY3" fmla="*/ 7951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7309603 h 7309603"/>
              <a:gd name="connsiteX1" fmla="*/ 0 w 5963478"/>
              <a:gd name="connsiteY1" fmla="*/ 7309603 h 7309603"/>
              <a:gd name="connsiteX2" fmla="*/ 397565 w 5963478"/>
              <a:gd name="connsiteY2" fmla="*/ 6490619 h 7309603"/>
              <a:gd name="connsiteX3" fmla="*/ 1518699 w 5963478"/>
              <a:gd name="connsiteY3" fmla="*/ 447628 h 7309603"/>
              <a:gd name="connsiteX4" fmla="*/ 5955527 w 5963478"/>
              <a:gd name="connsiteY4" fmla="*/ 447628 h 7309603"/>
              <a:gd name="connsiteX5" fmla="*/ 5963478 w 5963478"/>
              <a:gd name="connsiteY5" fmla="*/ 447628 h 7309603"/>
              <a:gd name="connsiteX6" fmla="*/ 4134679 w 5963478"/>
              <a:gd name="connsiteY6" fmla="*/ 7309603 h 7309603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242540 w 6071339"/>
              <a:gd name="connsiteY0" fmla="*/ 6869043 h 6869043"/>
              <a:gd name="connsiteX1" fmla="*/ 107861 w 6071339"/>
              <a:gd name="connsiteY1" fmla="*/ 6869043 h 6869043"/>
              <a:gd name="connsiteX2" fmla="*/ 1626560 w 6071339"/>
              <a:gd name="connsiteY2" fmla="*/ 7068 h 6869043"/>
              <a:gd name="connsiteX3" fmla="*/ 6063388 w 6071339"/>
              <a:gd name="connsiteY3" fmla="*/ 7068 h 6869043"/>
              <a:gd name="connsiteX4" fmla="*/ 6071339 w 6071339"/>
              <a:gd name="connsiteY4" fmla="*/ 7068 h 6869043"/>
              <a:gd name="connsiteX5" fmla="*/ 4242540 w 6071339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3478" h="6869043">
                <a:moveTo>
                  <a:pt x="4134679" y="6869043"/>
                </a:moveTo>
                <a:lnTo>
                  <a:pt x="0" y="6869043"/>
                </a:lnTo>
                <a:cubicBezTo>
                  <a:pt x="1325" y="6870368"/>
                  <a:pt x="1504122" y="-10161"/>
                  <a:pt x="1518699" y="7068"/>
                </a:cubicBezTo>
                <a:cubicBezTo>
                  <a:pt x="1508097" y="-8835"/>
                  <a:pt x="4018059" y="7068"/>
                  <a:pt x="5955527" y="7068"/>
                </a:cubicBezTo>
                <a:lnTo>
                  <a:pt x="5963478" y="7068"/>
                </a:lnTo>
                <a:lnTo>
                  <a:pt x="4134679" y="6869043"/>
                </a:lnTo>
                <a:close/>
              </a:path>
            </a:pathLst>
          </a:custGeom>
          <a:blipFill dpi="0" rotWithShape="0">
            <a:blip r:embed="rId2"/>
            <a:srcRect/>
            <a:tile tx="-127000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87DE8F-1D8C-9248-BE13-A84A58CCF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12" y="826172"/>
            <a:ext cx="280946" cy="128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D432CE-E878-0041-80DE-630DBEE4BBC3}"/>
              </a:ext>
            </a:extLst>
          </p:cNvPr>
          <p:cNvSpPr txBox="1"/>
          <p:nvPr/>
        </p:nvSpPr>
        <p:spPr>
          <a:xfrm>
            <a:off x="617212" y="1018308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75C81-D4DA-F349-AD22-A6180E59E293}"/>
              </a:ext>
            </a:extLst>
          </p:cNvPr>
          <p:cNvSpPr txBox="1"/>
          <p:nvPr/>
        </p:nvSpPr>
        <p:spPr>
          <a:xfrm>
            <a:off x="617212" y="1635917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6427B5-AFA9-CC4B-81D6-477A69C600C2}"/>
              </a:ext>
            </a:extLst>
          </p:cNvPr>
          <p:cNvSpPr txBox="1"/>
          <p:nvPr/>
        </p:nvSpPr>
        <p:spPr>
          <a:xfrm>
            <a:off x="617212" y="2236228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68946-D2B0-8F41-96F2-268307CD7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4219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D46A22C-5FA5-454A-A287-D73D8B4160B5}"/>
              </a:ext>
            </a:extLst>
          </p:cNvPr>
          <p:cNvSpPr>
            <a:spLocks noChangeAspect="1"/>
          </p:cNvSpPr>
          <p:nvPr/>
        </p:nvSpPr>
        <p:spPr>
          <a:xfrm>
            <a:off x="-9" y="-15900"/>
            <a:ext cx="3675812" cy="6869926"/>
          </a:xfrm>
          <a:custGeom>
            <a:avLst/>
            <a:gdLst>
              <a:gd name="connsiteX0" fmla="*/ 4134679 w 5955527"/>
              <a:gd name="connsiteY0" fmla="*/ 6861975 h 6861975"/>
              <a:gd name="connsiteX1" fmla="*/ 0 w 5955527"/>
              <a:gd name="connsiteY1" fmla="*/ 6861975 h 6861975"/>
              <a:gd name="connsiteX2" fmla="*/ 0 w 5955527"/>
              <a:gd name="connsiteY2" fmla="*/ 0 h 6861975"/>
              <a:gd name="connsiteX3" fmla="*/ 143124 w 5955527"/>
              <a:gd name="connsiteY3" fmla="*/ 0 h 6861975"/>
              <a:gd name="connsiteX4" fmla="*/ 5955527 w 5955527"/>
              <a:gd name="connsiteY4" fmla="*/ 0 h 6861975"/>
              <a:gd name="connsiteX5" fmla="*/ 5955527 w 5955527"/>
              <a:gd name="connsiteY5" fmla="*/ 119269 h 6861975"/>
              <a:gd name="connsiteX6" fmla="*/ 4134679 w 5955527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15902 h 6861975"/>
              <a:gd name="connsiteX6" fmla="*/ 4134679 w 5963478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461064 w 6289863"/>
              <a:gd name="connsiteY0" fmla="*/ 7257184 h 7257184"/>
              <a:gd name="connsiteX1" fmla="*/ 326385 w 6289863"/>
              <a:gd name="connsiteY1" fmla="*/ 7257184 h 7257184"/>
              <a:gd name="connsiteX2" fmla="*/ 326385 w 6289863"/>
              <a:gd name="connsiteY2" fmla="*/ 5730534 h 7257184"/>
              <a:gd name="connsiteX3" fmla="*/ 469509 w 6289863"/>
              <a:gd name="connsiteY3" fmla="*/ 395209 h 7257184"/>
              <a:gd name="connsiteX4" fmla="*/ 6281912 w 6289863"/>
              <a:gd name="connsiteY4" fmla="*/ 395209 h 7257184"/>
              <a:gd name="connsiteX5" fmla="*/ 6289863 w 6289863"/>
              <a:gd name="connsiteY5" fmla="*/ 395209 h 7257184"/>
              <a:gd name="connsiteX6" fmla="*/ 4461064 w 6289863"/>
              <a:gd name="connsiteY6" fmla="*/ 7257184 h 7257184"/>
              <a:gd name="connsiteX0" fmla="*/ 4471092 w 6299891"/>
              <a:gd name="connsiteY0" fmla="*/ 7257184 h 7257184"/>
              <a:gd name="connsiteX1" fmla="*/ 336413 w 6299891"/>
              <a:gd name="connsiteY1" fmla="*/ 7257184 h 7257184"/>
              <a:gd name="connsiteX2" fmla="*/ 336413 w 6299891"/>
              <a:gd name="connsiteY2" fmla="*/ 5730534 h 7257184"/>
              <a:gd name="connsiteX3" fmla="*/ 479537 w 6299891"/>
              <a:gd name="connsiteY3" fmla="*/ 395209 h 7257184"/>
              <a:gd name="connsiteX4" fmla="*/ 6291940 w 6299891"/>
              <a:gd name="connsiteY4" fmla="*/ 395209 h 7257184"/>
              <a:gd name="connsiteX5" fmla="*/ 6299891 w 6299891"/>
              <a:gd name="connsiteY5" fmla="*/ 395209 h 7257184"/>
              <a:gd name="connsiteX6" fmla="*/ 4471092 w 6299891"/>
              <a:gd name="connsiteY6" fmla="*/ 7257184 h 7257184"/>
              <a:gd name="connsiteX0" fmla="*/ 4134679 w 5963478"/>
              <a:gd name="connsiteY0" fmla="*/ 6862017 h 6862017"/>
              <a:gd name="connsiteX1" fmla="*/ 0 w 5963478"/>
              <a:gd name="connsiteY1" fmla="*/ 6862017 h 6862017"/>
              <a:gd name="connsiteX2" fmla="*/ 0 w 5963478"/>
              <a:gd name="connsiteY2" fmla="*/ 5335367 h 6862017"/>
              <a:gd name="connsiteX3" fmla="*/ 143124 w 5963478"/>
              <a:gd name="connsiteY3" fmla="*/ 42 h 6862017"/>
              <a:gd name="connsiteX4" fmla="*/ 5955527 w 5963478"/>
              <a:gd name="connsiteY4" fmla="*/ 42 h 6862017"/>
              <a:gd name="connsiteX5" fmla="*/ 5963478 w 5963478"/>
              <a:gd name="connsiteY5" fmla="*/ 42 h 6862017"/>
              <a:gd name="connsiteX6" fmla="*/ 4134679 w 5963478"/>
              <a:gd name="connsiteY6" fmla="*/ 6862017 h 6862017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43124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5335325 h 6861975"/>
              <a:gd name="connsiteX3" fmla="*/ 1860605 w 5963478"/>
              <a:gd name="connsiteY3" fmla="*/ 7951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7309603 h 7309603"/>
              <a:gd name="connsiteX1" fmla="*/ 0 w 5963478"/>
              <a:gd name="connsiteY1" fmla="*/ 7309603 h 7309603"/>
              <a:gd name="connsiteX2" fmla="*/ 397565 w 5963478"/>
              <a:gd name="connsiteY2" fmla="*/ 6490619 h 7309603"/>
              <a:gd name="connsiteX3" fmla="*/ 1518699 w 5963478"/>
              <a:gd name="connsiteY3" fmla="*/ 447628 h 7309603"/>
              <a:gd name="connsiteX4" fmla="*/ 5955527 w 5963478"/>
              <a:gd name="connsiteY4" fmla="*/ 447628 h 7309603"/>
              <a:gd name="connsiteX5" fmla="*/ 5963478 w 5963478"/>
              <a:gd name="connsiteY5" fmla="*/ 447628 h 7309603"/>
              <a:gd name="connsiteX6" fmla="*/ 4134679 w 5963478"/>
              <a:gd name="connsiteY6" fmla="*/ 7309603 h 7309603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242540 w 6071339"/>
              <a:gd name="connsiteY0" fmla="*/ 6869043 h 6869043"/>
              <a:gd name="connsiteX1" fmla="*/ 107861 w 6071339"/>
              <a:gd name="connsiteY1" fmla="*/ 6869043 h 6869043"/>
              <a:gd name="connsiteX2" fmla="*/ 1626560 w 6071339"/>
              <a:gd name="connsiteY2" fmla="*/ 7068 h 6869043"/>
              <a:gd name="connsiteX3" fmla="*/ 6063388 w 6071339"/>
              <a:gd name="connsiteY3" fmla="*/ 7068 h 6869043"/>
              <a:gd name="connsiteX4" fmla="*/ 6071339 w 6071339"/>
              <a:gd name="connsiteY4" fmla="*/ 7068 h 6869043"/>
              <a:gd name="connsiteX5" fmla="*/ 4242540 w 6071339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  <a:gd name="connsiteX0" fmla="*/ 4134679 w 5955527"/>
              <a:gd name="connsiteY0" fmla="*/ 6877877 h 6877877"/>
              <a:gd name="connsiteX1" fmla="*/ 0 w 5955527"/>
              <a:gd name="connsiteY1" fmla="*/ 6877877 h 6877877"/>
              <a:gd name="connsiteX2" fmla="*/ 1518699 w 5955527"/>
              <a:gd name="connsiteY2" fmla="*/ 15902 h 6877877"/>
              <a:gd name="connsiteX3" fmla="*/ 5955527 w 5955527"/>
              <a:gd name="connsiteY3" fmla="*/ 15902 h 6877877"/>
              <a:gd name="connsiteX4" fmla="*/ 3419061 w 5955527"/>
              <a:gd name="connsiteY4" fmla="*/ 0 h 6877877"/>
              <a:gd name="connsiteX5" fmla="*/ 4134679 w 5955527"/>
              <a:gd name="connsiteY5" fmla="*/ 6877877 h 6877877"/>
              <a:gd name="connsiteX0" fmla="*/ 4134679 w 4134679"/>
              <a:gd name="connsiteY0" fmla="*/ 7728701 h 7728701"/>
              <a:gd name="connsiteX1" fmla="*/ 0 w 4134679"/>
              <a:gd name="connsiteY1" fmla="*/ 7728701 h 7728701"/>
              <a:gd name="connsiteX2" fmla="*/ 1518699 w 4134679"/>
              <a:gd name="connsiteY2" fmla="*/ 866726 h 7728701"/>
              <a:gd name="connsiteX3" fmla="*/ 3419061 w 4134679"/>
              <a:gd name="connsiteY3" fmla="*/ 850824 h 7728701"/>
              <a:gd name="connsiteX4" fmla="*/ 4134679 w 4134679"/>
              <a:gd name="connsiteY4" fmla="*/ 7728701 h 7728701"/>
              <a:gd name="connsiteX0" fmla="*/ 1757239 w 3419061"/>
              <a:gd name="connsiteY0" fmla="*/ 7728701 h 7728701"/>
              <a:gd name="connsiteX1" fmla="*/ 0 w 3419061"/>
              <a:gd name="connsiteY1" fmla="*/ 7728701 h 7728701"/>
              <a:gd name="connsiteX2" fmla="*/ 1518699 w 3419061"/>
              <a:gd name="connsiteY2" fmla="*/ 866726 h 7728701"/>
              <a:gd name="connsiteX3" fmla="*/ 3419061 w 3419061"/>
              <a:gd name="connsiteY3" fmla="*/ 850824 h 7728701"/>
              <a:gd name="connsiteX4" fmla="*/ 1757239 w 3419061"/>
              <a:gd name="connsiteY4" fmla="*/ 7728701 h 7728701"/>
              <a:gd name="connsiteX0" fmla="*/ 1757239 w 3419061"/>
              <a:gd name="connsiteY0" fmla="*/ 7373520 h 7373520"/>
              <a:gd name="connsiteX1" fmla="*/ 0 w 3419061"/>
              <a:gd name="connsiteY1" fmla="*/ 7373520 h 7373520"/>
              <a:gd name="connsiteX2" fmla="*/ 1518699 w 3419061"/>
              <a:gd name="connsiteY2" fmla="*/ 511545 h 7373520"/>
              <a:gd name="connsiteX3" fmla="*/ 3419061 w 3419061"/>
              <a:gd name="connsiteY3" fmla="*/ 495643 h 7373520"/>
              <a:gd name="connsiteX4" fmla="*/ 1757239 w 3419061"/>
              <a:gd name="connsiteY4" fmla="*/ 7373520 h 7373520"/>
              <a:gd name="connsiteX0" fmla="*/ 1757239 w 3419061"/>
              <a:gd name="connsiteY0" fmla="*/ 6956567 h 6956567"/>
              <a:gd name="connsiteX1" fmla="*/ 0 w 3419061"/>
              <a:gd name="connsiteY1" fmla="*/ 6956567 h 6956567"/>
              <a:gd name="connsiteX2" fmla="*/ 1518699 w 3419061"/>
              <a:gd name="connsiteY2" fmla="*/ 94592 h 6956567"/>
              <a:gd name="connsiteX3" fmla="*/ 3419061 w 3419061"/>
              <a:gd name="connsiteY3" fmla="*/ 78690 h 6956567"/>
              <a:gd name="connsiteX4" fmla="*/ 1757239 w 3419061"/>
              <a:gd name="connsiteY4" fmla="*/ 6956567 h 6956567"/>
              <a:gd name="connsiteX0" fmla="*/ 1757239 w 3419061"/>
              <a:gd name="connsiteY0" fmla="*/ 6877877 h 6877877"/>
              <a:gd name="connsiteX1" fmla="*/ 0 w 3419061"/>
              <a:gd name="connsiteY1" fmla="*/ 6877877 h 6877877"/>
              <a:gd name="connsiteX2" fmla="*/ 1518699 w 3419061"/>
              <a:gd name="connsiteY2" fmla="*/ 15902 h 6877877"/>
              <a:gd name="connsiteX3" fmla="*/ 3419061 w 3419061"/>
              <a:gd name="connsiteY3" fmla="*/ 0 h 6877877"/>
              <a:gd name="connsiteX4" fmla="*/ 1757239 w 3419061"/>
              <a:gd name="connsiteY4" fmla="*/ 6877877 h 6877877"/>
              <a:gd name="connsiteX0" fmla="*/ 1757239 w 3275937"/>
              <a:gd name="connsiteY0" fmla="*/ 6869926 h 6869926"/>
              <a:gd name="connsiteX1" fmla="*/ 0 w 3275937"/>
              <a:gd name="connsiteY1" fmla="*/ 6869926 h 6869926"/>
              <a:gd name="connsiteX2" fmla="*/ 1518699 w 3275937"/>
              <a:gd name="connsiteY2" fmla="*/ 7951 h 6869926"/>
              <a:gd name="connsiteX3" fmla="*/ 3275937 w 3275937"/>
              <a:gd name="connsiteY3" fmla="*/ 0 h 6869926"/>
              <a:gd name="connsiteX4" fmla="*/ 1757239 w 3275937"/>
              <a:gd name="connsiteY4" fmla="*/ 6869926 h 6869926"/>
              <a:gd name="connsiteX0" fmla="*/ 2282025 w 3275937"/>
              <a:gd name="connsiteY0" fmla="*/ 6869926 h 6869926"/>
              <a:gd name="connsiteX1" fmla="*/ 0 w 3275937"/>
              <a:gd name="connsiteY1" fmla="*/ 6869926 h 6869926"/>
              <a:gd name="connsiteX2" fmla="*/ 1518699 w 3275937"/>
              <a:gd name="connsiteY2" fmla="*/ 7951 h 6869926"/>
              <a:gd name="connsiteX3" fmla="*/ 3275937 w 3275937"/>
              <a:gd name="connsiteY3" fmla="*/ 0 h 6869926"/>
              <a:gd name="connsiteX4" fmla="*/ 2282025 w 3275937"/>
              <a:gd name="connsiteY4" fmla="*/ 6869926 h 6869926"/>
              <a:gd name="connsiteX0" fmla="*/ 2282111 w 3276023"/>
              <a:gd name="connsiteY0" fmla="*/ 6869926 h 6869926"/>
              <a:gd name="connsiteX1" fmla="*/ 86 w 3276023"/>
              <a:gd name="connsiteY1" fmla="*/ 6869926 h 6869926"/>
              <a:gd name="connsiteX2" fmla="*/ 1518785 w 3276023"/>
              <a:gd name="connsiteY2" fmla="*/ 7951 h 6869926"/>
              <a:gd name="connsiteX3" fmla="*/ 3276023 w 3276023"/>
              <a:gd name="connsiteY3" fmla="*/ 0 h 6869926"/>
              <a:gd name="connsiteX4" fmla="*/ 2282111 w 3276023"/>
              <a:gd name="connsiteY4" fmla="*/ 6869926 h 6869926"/>
              <a:gd name="connsiteX0" fmla="*/ 2282039 w 3275951"/>
              <a:gd name="connsiteY0" fmla="*/ 6869926 h 6869926"/>
              <a:gd name="connsiteX1" fmla="*/ 14 w 3275951"/>
              <a:gd name="connsiteY1" fmla="*/ 6869926 h 6869926"/>
              <a:gd name="connsiteX2" fmla="*/ 1518713 w 3275951"/>
              <a:gd name="connsiteY2" fmla="*/ 7951 h 6869926"/>
              <a:gd name="connsiteX3" fmla="*/ 3275951 w 3275951"/>
              <a:gd name="connsiteY3" fmla="*/ 0 h 6869926"/>
              <a:gd name="connsiteX4" fmla="*/ 2282039 w 3275951"/>
              <a:gd name="connsiteY4" fmla="*/ 6869926 h 6869926"/>
              <a:gd name="connsiteX0" fmla="*/ 2282039 w 3800737"/>
              <a:gd name="connsiteY0" fmla="*/ 6867943 h 6867943"/>
              <a:gd name="connsiteX1" fmla="*/ 14 w 3800737"/>
              <a:gd name="connsiteY1" fmla="*/ 6867943 h 6867943"/>
              <a:gd name="connsiteX2" fmla="*/ 1518713 w 3800737"/>
              <a:gd name="connsiteY2" fmla="*/ 5968 h 6867943"/>
              <a:gd name="connsiteX3" fmla="*/ 3800737 w 3800737"/>
              <a:gd name="connsiteY3" fmla="*/ 5968 h 6867943"/>
              <a:gd name="connsiteX4" fmla="*/ 2282039 w 3800737"/>
              <a:gd name="connsiteY4" fmla="*/ 6867943 h 6867943"/>
              <a:gd name="connsiteX0" fmla="*/ 2282039 w 3633760"/>
              <a:gd name="connsiteY0" fmla="*/ 6869926 h 6869926"/>
              <a:gd name="connsiteX1" fmla="*/ 14 w 3633760"/>
              <a:gd name="connsiteY1" fmla="*/ 6869926 h 6869926"/>
              <a:gd name="connsiteX2" fmla="*/ 1518713 w 3633760"/>
              <a:gd name="connsiteY2" fmla="*/ 7951 h 6869926"/>
              <a:gd name="connsiteX3" fmla="*/ 3633760 w 3633760"/>
              <a:gd name="connsiteY3" fmla="*/ 0 h 6869926"/>
              <a:gd name="connsiteX4" fmla="*/ 2282039 w 3633760"/>
              <a:gd name="connsiteY4" fmla="*/ 6869926 h 6869926"/>
              <a:gd name="connsiteX0" fmla="*/ 2119483 w 3638182"/>
              <a:gd name="connsiteY0" fmla="*/ 6869926 h 7378220"/>
              <a:gd name="connsiteX1" fmla="*/ 4436 w 3638182"/>
              <a:gd name="connsiteY1" fmla="*/ 6869926 h 7378220"/>
              <a:gd name="connsiteX2" fmla="*/ 1523135 w 3638182"/>
              <a:gd name="connsiteY2" fmla="*/ 7951 h 7378220"/>
              <a:gd name="connsiteX3" fmla="*/ 3638182 w 3638182"/>
              <a:gd name="connsiteY3" fmla="*/ 0 h 7378220"/>
              <a:gd name="connsiteX4" fmla="*/ 2119483 w 3638182"/>
              <a:gd name="connsiteY4" fmla="*/ 6869926 h 7378220"/>
              <a:gd name="connsiteX0" fmla="*/ 2119483 w 3638182"/>
              <a:gd name="connsiteY0" fmla="*/ 6869926 h 7374704"/>
              <a:gd name="connsiteX1" fmla="*/ 4436 w 3638182"/>
              <a:gd name="connsiteY1" fmla="*/ 6869926 h 7374704"/>
              <a:gd name="connsiteX2" fmla="*/ 1523135 w 3638182"/>
              <a:gd name="connsiteY2" fmla="*/ 7951 h 7374704"/>
              <a:gd name="connsiteX3" fmla="*/ 3638182 w 3638182"/>
              <a:gd name="connsiteY3" fmla="*/ 0 h 7374704"/>
              <a:gd name="connsiteX4" fmla="*/ 2119483 w 3638182"/>
              <a:gd name="connsiteY4" fmla="*/ 6869926 h 7374704"/>
              <a:gd name="connsiteX0" fmla="*/ 2119483 w 3638182"/>
              <a:gd name="connsiteY0" fmla="*/ 6869926 h 6869926"/>
              <a:gd name="connsiteX1" fmla="*/ 4436 w 3638182"/>
              <a:gd name="connsiteY1" fmla="*/ 6869926 h 6869926"/>
              <a:gd name="connsiteX2" fmla="*/ 1523135 w 3638182"/>
              <a:gd name="connsiteY2" fmla="*/ 7951 h 6869926"/>
              <a:gd name="connsiteX3" fmla="*/ 3638182 w 3638182"/>
              <a:gd name="connsiteY3" fmla="*/ 0 h 6869926"/>
              <a:gd name="connsiteX4" fmla="*/ 2119483 w 3638182"/>
              <a:gd name="connsiteY4" fmla="*/ 6869926 h 6869926"/>
              <a:gd name="connsiteX0" fmla="*/ 2115055 w 3633754"/>
              <a:gd name="connsiteY0" fmla="*/ 6869926 h 6869926"/>
              <a:gd name="connsiteX1" fmla="*/ 8 w 3633754"/>
              <a:gd name="connsiteY1" fmla="*/ 6869926 h 6869926"/>
              <a:gd name="connsiteX2" fmla="*/ 1518707 w 3633754"/>
              <a:gd name="connsiteY2" fmla="*/ 7951 h 6869926"/>
              <a:gd name="connsiteX3" fmla="*/ 3633754 w 3633754"/>
              <a:gd name="connsiteY3" fmla="*/ 0 h 6869926"/>
              <a:gd name="connsiteX4" fmla="*/ 2115055 w 3633754"/>
              <a:gd name="connsiteY4" fmla="*/ 6869926 h 68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754" h="6869926">
                <a:moveTo>
                  <a:pt x="2115055" y="6869926"/>
                </a:moveTo>
                <a:cubicBezTo>
                  <a:pt x="2109753" y="6854023"/>
                  <a:pt x="1057531" y="6869926"/>
                  <a:pt x="8" y="6869926"/>
                </a:cubicBezTo>
                <a:cubicBezTo>
                  <a:pt x="-3968" y="6863300"/>
                  <a:pt x="1504130" y="-9278"/>
                  <a:pt x="1518707" y="7951"/>
                </a:cubicBezTo>
                <a:cubicBezTo>
                  <a:pt x="1500155" y="-9278"/>
                  <a:pt x="3627128" y="9277"/>
                  <a:pt x="3633754" y="0"/>
                </a:cubicBezTo>
                <a:lnTo>
                  <a:pt x="2115055" y="6869926"/>
                </a:lnTo>
                <a:close/>
              </a:path>
            </a:pathLst>
          </a:custGeom>
          <a:blipFill dpi="0" rotWithShape="0">
            <a:blip r:embed="rId2"/>
            <a:srcRect/>
            <a:tile tx="-251460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87DE8F-1D8C-9248-BE13-A84A58CCF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826172"/>
            <a:ext cx="280946" cy="128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D432CE-E878-0041-80DE-630DBEE4BBC3}"/>
              </a:ext>
            </a:extLst>
          </p:cNvPr>
          <p:cNvSpPr txBox="1"/>
          <p:nvPr/>
        </p:nvSpPr>
        <p:spPr>
          <a:xfrm>
            <a:off x="6248400" y="1018308"/>
            <a:ext cx="5043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75C81-D4DA-F349-AD22-A6180E59E293}"/>
              </a:ext>
            </a:extLst>
          </p:cNvPr>
          <p:cNvSpPr txBox="1"/>
          <p:nvPr/>
        </p:nvSpPr>
        <p:spPr>
          <a:xfrm>
            <a:off x="6248400" y="1635917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6427B5-AFA9-CC4B-81D6-477A69C600C2}"/>
              </a:ext>
            </a:extLst>
          </p:cNvPr>
          <p:cNvSpPr txBox="1"/>
          <p:nvPr/>
        </p:nvSpPr>
        <p:spPr>
          <a:xfrm>
            <a:off x="6248400" y="2236228"/>
            <a:ext cx="50437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1D2E671-7DF0-4441-8B88-EC01B15C126F}"/>
              </a:ext>
            </a:extLst>
          </p:cNvPr>
          <p:cNvSpPr>
            <a:spLocks noChangeAspect="1"/>
          </p:cNvSpPr>
          <p:nvPr/>
        </p:nvSpPr>
        <p:spPr>
          <a:xfrm>
            <a:off x="2226356" y="-15900"/>
            <a:ext cx="3633754" cy="6869926"/>
          </a:xfrm>
          <a:custGeom>
            <a:avLst/>
            <a:gdLst>
              <a:gd name="connsiteX0" fmla="*/ 4134679 w 5955527"/>
              <a:gd name="connsiteY0" fmla="*/ 6861975 h 6861975"/>
              <a:gd name="connsiteX1" fmla="*/ 0 w 5955527"/>
              <a:gd name="connsiteY1" fmla="*/ 6861975 h 6861975"/>
              <a:gd name="connsiteX2" fmla="*/ 0 w 5955527"/>
              <a:gd name="connsiteY2" fmla="*/ 0 h 6861975"/>
              <a:gd name="connsiteX3" fmla="*/ 143124 w 5955527"/>
              <a:gd name="connsiteY3" fmla="*/ 0 h 6861975"/>
              <a:gd name="connsiteX4" fmla="*/ 5955527 w 5955527"/>
              <a:gd name="connsiteY4" fmla="*/ 0 h 6861975"/>
              <a:gd name="connsiteX5" fmla="*/ 5955527 w 5955527"/>
              <a:gd name="connsiteY5" fmla="*/ 119269 h 6861975"/>
              <a:gd name="connsiteX6" fmla="*/ 4134679 w 5955527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15902 h 6861975"/>
              <a:gd name="connsiteX6" fmla="*/ 4134679 w 5963478"/>
              <a:gd name="connsiteY6" fmla="*/ 6861975 h 6861975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0 h 6861975"/>
              <a:gd name="connsiteX3" fmla="*/ 143124 w 5963478"/>
              <a:gd name="connsiteY3" fmla="*/ 0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461064 w 6289863"/>
              <a:gd name="connsiteY0" fmla="*/ 7257184 h 7257184"/>
              <a:gd name="connsiteX1" fmla="*/ 326385 w 6289863"/>
              <a:gd name="connsiteY1" fmla="*/ 7257184 h 7257184"/>
              <a:gd name="connsiteX2" fmla="*/ 326385 w 6289863"/>
              <a:gd name="connsiteY2" fmla="*/ 5730534 h 7257184"/>
              <a:gd name="connsiteX3" fmla="*/ 469509 w 6289863"/>
              <a:gd name="connsiteY3" fmla="*/ 395209 h 7257184"/>
              <a:gd name="connsiteX4" fmla="*/ 6281912 w 6289863"/>
              <a:gd name="connsiteY4" fmla="*/ 395209 h 7257184"/>
              <a:gd name="connsiteX5" fmla="*/ 6289863 w 6289863"/>
              <a:gd name="connsiteY5" fmla="*/ 395209 h 7257184"/>
              <a:gd name="connsiteX6" fmla="*/ 4461064 w 6289863"/>
              <a:gd name="connsiteY6" fmla="*/ 7257184 h 7257184"/>
              <a:gd name="connsiteX0" fmla="*/ 4471092 w 6299891"/>
              <a:gd name="connsiteY0" fmla="*/ 7257184 h 7257184"/>
              <a:gd name="connsiteX1" fmla="*/ 336413 w 6299891"/>
              <a:gd name="connsiteY1" fmla="*/ 7257184 h 7257184"/>
              <a:gd name="connsiteX2" fmla="*/ 336413 w 6299891"/>
              <a:gd name="connsiteY2" fmla="*/ 5730534 h 7257184"/>
              <a:gd name="connsiteX3" fmla="*/ 479537 w 6299891"/>
              <a:gd name="connsiteY3" fmla="*/ 395209 h 7257184"/>
              <a:gd name="connsiteX4" fmla="*/ 6291940 w 6299891"/>
              <a:gd name="connsiteY4" fmla="*/ 395209 h 7257184"/>
              <a:gd name="connsiteX5" fmla="*/ 6299891 w 6299891"/>
              <a:gd name="connsiteY5" fmla="*/ 395209 h 7257184"/>
              <a:gd name="connsiteX6" fmla="*/ 4471092 w 6299891"/>
              <a:gd name="connsiteY6" fmla="*/ 7257184 h 7257184"/>
              <a:gd name="connsiteX0" fmla="*/ 4134679 w 5963478"/>
              <a:gd name="connsiteY0" fmla="*/ 6862017 h 6862017"/>
              <a:gd name="connsiteX1" fmla="*/ 0 w 5963478"/>
              <a:gd name="connsiteY1" fmla="*/ 6862017 h 6862017"/>
              <a:gd name="connsiteX2" fmla="*/ 0 w 5963478"/>
              <a:gd name="connsiteY2" fmla="*/ 5335367 h 6862017"/>
              <a:gd name="connsiteX3" fmla="*/ 143124 w 5963478"/>
              <a:gd name="connsiteY3" fmla="*/ 42 h 6862017"/>
              <a:gd name="connsiteX4" fmla="*/ 5955527 w 5963478"/>
              <a:gd name="connsiteY4" fmla="*/ 42 h 6862017"/>
              <a:gd name="connsiteX5" fmla="*/ 5963478 w 5963478"/>
              <a:gd name="connsiteY5" fmla="*/ 42 h 6862017"/>
              <a:gd name="connsiteX6" fmla="*/ 4134679 w 5963478"/>
              <a:gd name="connsiteY6" fmla="*/ 6862017 h 6862017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43124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1975 h 6861975"/>
              <a:gd name="connsiteX1" fmla="*/ 0 w 5963478"/>
              <a:gd name="connsiteY1" fmla="*/ 6861975 h 6861975"/>
              <a:gd name="connsiteX2" fmla="*/ 0 w 5963478"/>
              <a:gd name="connsiteY2" fmla="*/ 5335325 h 6861975"/>
              <a:gd name="connsiteX3" fmla="*/ 1860605 w 5963478"/>
              <a:gd name="connsiteY3" fmla="*/ 7951 h 6861975"/>
              <a:gd name="connsiteX4" fmla="*/ 5955527 w 5963478"/>
              <a:gd name="connsiteY4" fmla="*/ 0 h 6861975"/>
              <a:gd name="connsiteX5" fmla="*/ 5963478 w 5963478"/>
              <a:gd name="connsiteY5" fmla="*/ 0 h 6861975"/>
              <a:gd name="connsiteX6" fmla="*/ 4134679 w 5963478"/>
              <a:gd name="connsiteY6" fmla="*/ 6861975 h 6861975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6863989 h 6863989"/>
              <a:gd name="connsiteX1" fmla="*/ 0 w 5963478"/>
              <a:gd name="connsiteY1" fmla="*/ 6863989 h 6863989"/>
              <a:gd name="connsiteX2" fmla="*/ 0 w 5963478"/>
              <a:gd name="connsiteY2" fmla="*/ 5337339 h 6863989"/>
              <a:gd name="connsiteX3" fmla="*/ 1518699 w 5963478"/>
              <a:gd name="connsiteY3" fmla="*/ 2014 h 6863989"/>
              <a:gd name="connsiteX4" fmla="*/ 5955527 w 5963478"/>
              <a:gd name="connsiteY4" fmla="*/ 2014 h 6863989"/>
              <a:gd name="connsiteX5" fmla="*/ 5963478 w 5963478"/>
              <a:gd name="connsiteY5" fmla="*/ 2014 h 6863989"/>
              <a:gd name="connsiteX6" fmla="*/ 4134679 w 5963478"/>
              <a:gd name="connsiteY6" fmla="*/ 6863989 h 6863989"/>
              <a:gd name="connsiteX0" fmla="*/ 4134679 w 5963478"/>
              <a:gd name="connsiteY0" fmla="*/ 7309603 h 7309603"/>
              <a:gd name="connsiteX1" fmla="*/ 0 w 5963478"/>
              <a:gd name="connsiteY1" fmla="*/ 7309603 h 7309603"/>
              <a:gd name="connsiteX2" fmla="*/ 397565 w 5963478"/>
              <a:gd name="connsiteY2" fmla="*/ 6490619 h 7309603"/>
              <a:gd name="connsiteX3" fmla="*/ 1518699 w 5963478"/>
              <a:gd name="connsiteY3" fmla="*/ 447628 h 7309603"/>
              <a:gd name="connsiteX4" fmla="*/ 5955527 w 5963478"/>
              <a:gd name="connsiteY4" fmla="*/ 447628 h 7309603"/>
              <a:gd name="connsiteX5" fmla="*/ 5963478 w 5963478"/>
              <a:gd name="connsiteY5" fmla="*/ 447628 h 7309603"/>
              <a:gd name="connsiteX6" fmla="*/ 4134679 w 5963478"/>
              <a:gd name="connsiteY6" fmla="*/ 7309603 h 7309603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7282511 h 7282511"/>
              <a:gd name="connsiteX1" fmla="*/ 0 w 5963478"/>
              <a:gd name="connsiteY1" fmla="*/ 7282511 h 7282511"/>
              <a:gd name="connsiteX2" fmla="*/ 7951 w 5963478"/>
              <a:gd name="connsiteY2" fmla="*/ 6097767 h 7282511"/>
              <a:gd name="connsiteX3" fmla="*/ 1518699 w 5963478"/>
              <a:gd name="connsiteY3" fmla="*/ 420536 h 7282511"/>
              <a:gd name="connsiteX4" fmla="*/ 5955527 w 5963478"/>
              <a:gd name="connsiteY4" fmla="*/ 420536 h 7282511"/>
              <a:gd name="connsiteX5" fmla="*/ 5963478 w 5963478"/>
              <a:gd name="connsiteY5" fmla="*/ 420536 h 7282511"/>
              <a:gd name="connsiteX6" fmla="*/ 4134679 w 5963478"/>
              <a:gd name="connsiteY6" fmla="*/ 7282511 h 7282511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7951 w 5963478"/>
              <a:gd name="connsiteY2" fmla="*/ 5684299 h 6869043"/>
              <a:gd name="connsiteX3" fmla="*/ 1518699 w 5963478"/>
              <a:gd name="connsiteY3" fmla="*/ 7068 h 6869043"/>
              <a:gd name="connsiteX4" fmla="*/ 5955527 w 5963478"/>
              <a:gd name="connsiteY4" fmla="*/ 7068 h 6869043"/>
              <a:gd name="connsiteX5" fmla="*/ 5963478 w 5963478"/>
              <a:gd name="connsiteY5" fmla="*/ 7068 h 6869043"/>
              <a:gd name="connsiteX6" fmla="*/ 4134679 w 5963478"/>
              <a:gd name="connsiteY6" fmla="*/ 6869043 h 6869043"/>
              <a:gd name="connsiteX0" fmla="*/ 4242540 w 6071339"/>
              <a:gd name="connsiteY0" fmla="*/ 6869043 h 6869043"/>
              <a:gd name="connsiteX1" fmla="*/ 107861 w 6071339"/>
              <a:gd name="connsiteY1" fmla="*/ 6869043 h 6869043"/>
              <a:gd name="connsiteX2" fmla="*/ 1626560 w 6071339"/>
              <a:gd name="connsiteY2" fmla="*/ 7068 h 6869043"/>
              <a:gd name="connsiteX3" fmla="*/ 6063388 w 6071339"/>
              <a:gd name="connsiteY3" fmla="*/ 7068 h 6869043"/>
              <a:gd name="connsiteX4" fmla="*/ 6071339 w 6071339"/>
              <a:gd name="connsiteY4" fmla="*/ 7068 h 6869043"/>
              <a:gd name="connsiteX5" fmla="*/ 4242540 w 6071339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  <a:gd name="connsiteX0" fmla="*/ 4134679 w 5963478"/>
              <a:gd name="connsiteY0" fmla="*/ 6869043 h 6869043"/>
              <a:gd name="connsiteX1" fmla="*/ 0 w 5963478"/>
              <a:gd name="connsiteY1" fmla="*/ 6869043 h 6869043"/>
              <a:gd name="connsiteX2" fmla="*/ 1518699 w 5963478"/>
              <a:gd name="connsiteY2" fmla="*/ 7068 h 6869043"/>
              <a:gd name="connsiteX3" fmla="*/ 5955527 w 5963478"/>
              <a:gd name="connsiteY3" fmla="*/ 7068 h 6869043"/>
              <a:gd name="connsiteX4" fmla="*/ 5963478 w 5963478"/>
              <a:gd name="connsiteY4" fmla="*/ 7068 h 6869043"/>
              <a:gd name="connsiteX5" fmla="*/ 4134679 w 5963478"/>
              <a:gd name="connsiteY5" fmla="*/ 6869043 h 6869043"/>
              <a:gd name="connsiteX0" fmla="*/ 4134679 w 5955527"/>
              <a:gd name="connsiteY0" fmla="*/ 6877877 h 6877877"/>
              <a:gd name="connsiteX1" fmla="*/ 0 w 5955527"/>
              <a:gd name="connsiteY1" fmla="*/ 6877877 h 6877877"/>
              <a:gd name="connsiteX2" fmla="*/ 1518699 w 5955527"/>
              <a:gd name="connsiteY2" fmla="*/ 15902 h 6877877"/>
              <a:gd name="connsiteX3" fmla="*/ 5955527 w 5955527"/>
              <a:gd name="connsiteY3" fmla="*/ 15902 h 6877877"/>
              <a:gd name="connsiteX4" fmla="*/ 3419061 w 5955527"/>
              <a:gd name="connsiteY4" fmla="*/ 0 h 6877877"/>
              <a:gd name="connsiteX5" fmla="*/ 4134679 w 5955527"/>
              <a:gd name="connsiteY5" fmla="*/ 6877877 h 6877877"/>
              <a:gd name="connsiteX0" fmla="*/ 4134679 w 4134679"/>
              <a:gd name="connsiteY0" fmla="*/ 7728701 h 7728701"/>
              <a:gd name="connsiteX1" fmla="*/ 0 w 4134679"/>
              <a:gd name="connsiteY1" fmla="*/ 7728701 h 7728701"/>
              <a:gd name="connsiteX2" fmla="*/ 1518699 w 4134679"/>
              <a:gd name="connsiteY2" fmla="*/ 866726 h 7728701"/>
              <a:gd name="connsiteX3" fmla="*/ 3419061 w 4134679"/>
              <a:gd name="connsiteY3" fmla="*/ 850824 h 7728701"/>
              <a:gd name="connsiteX4" fmla="*/ 4134679 w 4134679"/>
              <a:gd name="connsiteY4" fmla="*/ 7728701 h 7728701"/>
              <a:gd name="connsiteX0" fmla="*/ 1757239 w 3419061"/>
              <a:gd name="connsiteY0" fmla="*/ 7728701 h 7728701"/>
              <a:gd name="connsiteX1" fmla="*/ 0 w 3419061"/>
              <a:gd name="connsiteY1" fmla="*/ 7728701 h 7728701"/>
              <a:gd name="connsiteX2" fmla="*/ 1518699 w 3419061"/>
              <a:gd name="connsiteY2" fmla="*/ 866726 h 7728701"/>
              <a:gd name="connsiteX3" fmla="*/ 3419061 w 3419061"/>
              <a:gd name="connsiteY3" fmla="*/ 850824 h 7728701"/>
              <a:gd name="connsiteX4" fmla="*/ 1757239 w 3419061"/>
              <a:gd name="connsiteY4" fmla="*/ 7728701 h 7728701"/>
              <a:gd name="connsiteX0" fmla="*/ 1757239 w 3419061"/>
              <a:gd name="connsiteY0" fmla="*/ 7373520 h 7373520"/>
              <a:gd name="connsiteX1" fmla="*/ 0 w 3419061"/>
              <a:gd name="connsiteY1" fmla="*/ 7373520 h 7373520"/>
              <a:gd name="connsiteX2" fmla="*/ 1518699 w 3419061"/>
              <a:gd name="connsiteY2" fmla="*/ 511545 h 7373520"/>
              <a:gd name="connsiteX3" fmla="*/ 3419061 w 3419061"/>
              <a:gd name="connsiteY3" fmla="*/ 495643 h 7373520"/>
              <a:gd name="connsiteX4" fmla="*/ 1757239 w 3419061"/>
              <a:gd name="connsiteY4" fmla="*/ 7373520 h 7373520"/>
              <a:gd name="connsiteX0" fmla="*/ 1757239 w 3419061"/>
              <a:gd name="connsiteY0" fmla="*/ 6956567 h 6956567"/>
              <a:gd name="connsiteX1" fmla="*/ 0 w 3419061"/>
              <a:gd name="connsiteY1" fmla="*/ 6956567 h 6956567"/>
              <a:gd name="connsiteX2" fmla="*/ 1518699 w 3419061"/>
              <a:gd name="connsiteY2" fmla="*/ 94592 h 6956567"/>
              <a:gd name="connsiteX3" fmla="*/ 3419061 w 3419061"/>
              <a:gd name="connsiteY3" fmla="*/ 78690 h 6956567"/>
              <a:gd name="connsiteX4" fmla="*/ 1757239 w 3419061"/>
              <a:gd name="connsiteY4" fmla="*/ 6956567 h 6956567"/>
              <a:gd name="connsiteX0" fmla="*/ 1757239 w 3419061"/>
              <a:gd name="connsiteY0" fmla="*/ 6877877 h 6877877"/>
              <a:gd name="connsiteX1" fmla="*/ 0 w 3419061"/>
              <a:gd name="connsiteY1" fmla="*/ 6877877 h 6877877"/>
              <a:gd name="connsiteX2" fmla="*/ 1518699 w 3419061"/>
              <a:gd name="connsiteY2" fmla="*/ 15902 h 6877877"/>
              <a:gd name="connsiteX3" fmla="*/ 3419061 w 3419061"/>
              <a:gd name="connsiteY3" fmla="*/ 0 h 6877877"/>
              <a:gd name="connsiteX4" fmla="*/ 1757239 w 3419061"/>
              <a:gd name="connsiteY4" fmla="*/ 6877877 h 6877877"/>
              <a:gd name="connsiteX0" fmla="*/ 1757239 w 3275937"/>
              <a:gd name="connsiteY0" fmla="*/ 6869926 h 6869926"/>
              <a:gd name="connsiteX1" fmla="*/ 0 w 3275937"/>
              <a:gd name="connsiteY1" fmla="*/ 6869926 h 6869926"/>
              <a:gd name="connsiteX2" fmla="*/ 1518699 w 3275937"/>
              <a:gd name="connsiteY2" fmla="*/ 7951 h 6869926"/>
              <a:gd name="connsiteX3" fmla="*/ 3275937 w 3275937"/>
              <a:gd name="connsiteY3" fmla="*/ 0 h 6869926"/>
              <a:gd name="connsiteX4" fmla="*/ 1757239 w 3275937"/>
              <a:gd name="connsiteY4" fmla="*/ 6869926 h 6869926"/>
              <a:gd name="connsiteX0" fmla="*/ 2282025 w 3275937"/>
              <a:gd name="connsiteY0" fmla="*/ 6869926 h 6869926"/>
              <a:gd name="connsiteX1" fmla="*/ 0 w 3275937"/>
              <a:gd name="connsiteY1" fmla="*/ 6869926 h 6869926"/>
              <a:gd name="connsiteX2" fmla="*/ 1518699 w 3275937"/>
              <a:gd name="connsiteY2" fmla="*/ 7951 h 6869926"/>
              <a:gd name="connsiteX3" fmla="*/ 3275937 w 3275937"/>
              <a:gd name="connsiteY3" fmla="*/ 0 h 6869926"/>
              <a:gd name="connsiteX4" fmla="*/ 2282025 w 3275937"/>
              <a:gd name="connsiteY4" fmla="*/ 6869926 h 6869926"/>
              <a:gd name="connsiteX0" fmla="*/ 2282111 w 3276023"/>
              <a:gd name="connsiteY0" fmla="*/ 6869926 h 6869926"/>
              <a:gd name="connsiteX1" fmla="*/ 86 w 3276023"/>
              <a:gd name="connsiteY1" fmla="*/ 6869926 h 6869926"/>
              <a:gd name="connsiteX2" fmla="*/ 1518785 w 3276023"/>
              <a:gd name="connsiteY2" fmla="*/ 7951 h 6869926"/>
              <a:gd name="connsiteX3" fmla="*/ 3276023 w 3276023"/>
              <a:gd name="connsiteY3" fmla="*/ 0 h 6869926"/>
              <a:gd name="connsiteX4" fmla="*/ 2282111 w 3276023"/>
              <a:gd name="connsiteY4" fmla="*/ 6869926 h 6869926"/>
              <a:gd name="connsiteX0" fmla="*/ 2282039 w 3275951"/>
              <a:gd name="connsiteY0" fmla="*/ 6869926 h 6869926"/>
              <a:gd name="connsiteX1" fmla="*/ 14 w 3275951"/>
              <a:gd name="connsiteY1" fmla="*/ 6869926 h 6869926"/>
              <a:gd name="connsiteX2" fmla="*/ 1518713 w 3275951"/>
              <a:gd name="connsiteY2" fmla="*/ 7951 h 6869926"/>
              <a:gd name="connsiteX3" fmla="*/ 3275951 w 3275951"/>
              <a:gd name="connsiteY3" fmla="*/ 0 h 6869926"/>
              <a:gd name="connsiteX4" fmla="*/ 2282039 w 3275951"/>
              <a:gd name="connsiteY4" fmla="*/ 6869926 h 6869926"/>
              <a:gd name="connsiteX0" fmla="*/ 2282039 w 3800737"/>
              <a:gd name="connsiteY0" fmla="*/ 6867943 h 6867943"/>
              <a:gd name="connsiteX1" fmla="*/ 14 w 3800737"/>
              <a:gd name="connsiteY1" fmla="*/ 6867943 h 6867943"/>
              <a:gd name="connsiteX2" fmla="*/ 1518713 w 3800737"/>
              <a:gd name="connsiteY2" fmla="*/ 5968 h 6867943"/>
              <a:gd name="connsiteX3" fmla="*/ 3800737 w 3800737"/>
              <a:gd name="connsiteY3" fmla="*/ 5968 h 6867943"/>
              <a:gd name="connsiteX4" fmla="*/ 2282039 w 3800737"/>
              <a:gd name="connsiteY4" fmla="*/ 6867943 h 6867943"/>
              <a:gd name="connsiteX0" fmla="*/ 2282039 w 3633760"/>
              <a:gd name="connsiteY0" fmla="*/ 6869926 h 6869926"/>
              <a:gd name="connsiteX1" fmla="*/ 14 w 3633760"/>
              <a:gd name="connsiteY1" fmla="*/ 6869926 h 6869926"/>
              <a:gd name="connsiteX2" fmla="*/ 1518713 w 3633760"/>
              <a:gd name="connsiteY2" fmla="*/ 7951 h 6869926"/>
              <a:gd name="connsiteX3" fmla="*/ 3633760 w 3633760"/>
              <a:gd name="connsiteY3" fmla="*/ 0 h 6869926"/>
              <a:gd name="connsiteX4" fmla="*/ 2282039 w 3633760"/>
              <a:gd name="connsiteY4" fmla="*/ 6869926 h 6869926"/>
              <a:gd name="connsiteX0" fmla="*/ 2119483 w 3638182"/>
              <a:gd name="connsiteY0" fmla="*/ 6869926 h 7378220"/>
              <a:gd name="connsiteX1" fmla="*/ 4436 w 3638182"/>
              <a:gd name="connsiteY1" fmla="*/ 6869926 h 7378220"/>
              <a:gd name="connsiteX2" fmla="*/ 1523135 w 3638182"/>
              <a:gd name="connsiteY2" fmla="*/ 7951 h 7378220"/>
              <a:gd name="connsiteX3" fmla="*/ 3638182 w 3638182"/>
              <a:gd name="connsiteY3" fmla="*/ 0 h 7378220"/>
              <a:gd name="connsiteX4" fmla="*/ 2119483 w 3638182"/>
              <a:gd name="connsiteY4" fmla="*/ 6869926 h 7378220"/>
              <a:gd name="connsiteX0" fmla="*/ 2119483 w 3638182"/>
              <a:gd name="connsiteY0" fmla="*/ 6869926 h 7374704"/>
              <a:gd name="connsiteX1" fmla="*/ 4436 w 3638182"/>
              <a:gd name="connsiteY1" fmla="*/ 6869926 h 7374704"/>
              <a:gd name="connsiteX2" fmla="*/ 1523135 w 3638182"/>
              <a:gd name="connsiteY2" fmla="*/ 7951 h 7374704"/>
              <a:gd name="connsiteX3" fmla="*/ 3638182 w 3638182"/>
              <a:gd name="connsiteY3" fmla="*/ 0 h 7374704"/>
              <a:gd name="connsiteX4" fmla="*/ 2119483 w 3638182"/>
              <a:gd name="connsiteY4" fmla="*/ 6869926 h 7374704"/>
              <a:gd name="connsiteX0" fmla="*/ 2119483 w 3638182"/>
              <a:gd name="connsiteY0" fmla="*/ 6869926 h 6869926"/>
              <a:gd name="connsiteX1" fmla="*/ 4436 w 3638182"/>
              <a:gd name="connsiteY1" fmla="*/ 6869926 h 6869926"/>
              <a:gd name="connsiteX2" fmla="*/ 1523135 w 3638182"/>
              <a:gd name="connsiteY2" fmla="*/ 7951 h 6869926"/>
              <a:gd name="connsiteX3" fmla="*/ 3638182 w 3638182"/>
              <a:gd name="connsiteY3" fmla="*/ 0 h 6869926"/>
              <a:gd name="connsiteX4" fmla="*/ 2119483 w 3638182"/>
              <a:gd name="connsiteY4" fmla="*/ 6869926 h 6869926"/>
              <a:gd name="connsiteX0" fmla="*/ 2115055 w 3633754"/>
              <a:gd name="connsiteY0" fmla="*/ 6869926 h 6869926"/>
              <a:gd name="connsiteX1" fmla="*/ 8 w 3633754"/>
              <a:gd name="connsiteY1" fmla="*/ 6869926 h 6869926"/>
              <a:gd name="connsiteX2" fmla="*/ 1518707 w 3633754"/>
              <a:gd name="connsiteY2" fmla="*/ 7951 h 6869926"/>
              <a:gd name="connsiteX3" fmla="*/ 3633754 w 3633754"/>
              <a:gd name="connsiteY3" fmla="*/ 0 h 6869926"/>
              <a:gd name="connsiteX4" fmla="*/ 2115055 w 3633754"/>
              <a:gd name="connsiteY4" fmla="*/ 6869926 h 68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754" h="6869926">
                <a:moveTo>
                  <a:pt x="2115055" y="6869926"/>
                </a:moveTo>
                <a:cubicBezTo>
                  <a:pt x="2109753" y="6854023"/>
                  <a:pt x="1057531" y="6869926"/>
                  <a:pt x="8" y="6869926"/>
                </a:cubicBezTo>
                <a:cubicBezTo>
                  <a:pt x="-3968" y="6863300"/>
                  <a:pt x="1504130" y="-9278"/>
                  <a:pt x="1518707" y="7951"/>
                </a:cubicBezTo>
                <a:cubicBezTo>
                  <a:pt x="1500155" y="-9278"/>
                  <a:pt x="3627128" y="9277"/>
                  <a:pt x="3633754" y="0"/>
                </a:cubicBezTo>
                <a:lnTo>
                  <a:pt x="2115055" y="6869926"/>
                </a:lnTo>
                <a:close/>
              </a:path>
            </a:pathLst>
          </a:cu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921250" ty="0" sx="62000" sy="62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1CA1C3-CAB1-5540-8240-9E645FDE12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665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Numbered Section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229802" y="2625251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600" y="252572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E8562-2BEF-5D40-9BA6-DB828447AD63}"/>
              </a:ext>
            </a:extLst>
          </p:cNvPr>
          <p:cNvSpPr txBox="1"/>
          <p:nvPr/>
        </p:nvSpPr>
        <p:spPr>
          <a:xfrm>
            <a:off x="1229802" y="3852592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609600" y="3753065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E4E23-E261-DF4F-9E58-250E20EC6B54}"/>
              </a:ext>
            </a:extLst>
          </p:cNvPr>
          <p:cNvSpPr txBox="1"/>
          <p:nvPr/>
        </p:nvSpPr>
        <p:spPr>
          <a:xfrm>
            <a:off x="1229802" y="5029385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609600" y="492985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073E8-7ED2-1041-B5A3-8B8A9759B821}"/>
              </a:ext>
            </a:extLst>
          </p:cNvPr>
          <p:cNvSpPr txBox="1"/>
          <p:nvPr/>
        </p:nvSpPr>
        <p:spPr>
          <a:xfrm>
            <a:off x="6869928" y="2625251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94869-1C4E-B64A-8309-DE8D24013B9C}"/>
              </a:ext>
            </a:extLst>
          </p:cNvPr>
          <p:cNvSpPr txBox="1"/>
          <p:nvPr/>
        </p:nvSpPr>
        <p:spPr>
          <a:xfrm>
            <a:off x="6249726" y="252572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87DE0-9EB5-1148-AB0D-B897A118381D}"/>
              </a:ext>
            </a:extLst>
          </p:cNvPr>
          <p:cNvSpPr txBox="1"/>
          <p:nvPr/>
        </p:nvSpPr>
        <p:spPr>
          <a:xfrm>
            <a:off x="6869928" y="3852592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E81AB-45BD-0F4B-A0B9-D0BF04FBEE34}"/>
              </a:ext>
            </a:extLst>
          </p:cNvPr>
          <p:cNvSpPr txBox="1"/>
          <p:nvPr/>
        </p:nvSpPr>
        <p:spPr>
          <a:xfrm>
            <a:off x="6249726" y="3753065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C9D2C-BA7B-B941-97FD-AC82A54F3827}"/>
              </a:ext>
            </a:extLst>
          </p:cNvPr>
          <p:cNvSpPr txBox="1"/>
          <p:nvPr/>
        </p:nvSpPr>
        <p:spPr>
          <a:xfrm>
            <a:off x="6869928" y="5029385"/>
            <a:ext cx="43997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15DBA-5018-3B4C-B9CE-FCC50C3BCEAC}"/>
              </a:ext>
            </a:extLst>
          </p:cNvPr>
          <p:cNvSpPr txBox="1"/>
          <p:nvPr/>
        </p:nvSpPr>
        <p:spPr>
          <a:xfrm>
            <a:off x="6249726" y="492985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06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FB7687-5005-F94D-8B30-383A12D4A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300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10972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Stats Page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30803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45,000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EEA3B-0C8B-4442-994B-BA6A87EF33B3}"/>
              </a:ext>
            </a:extLst>
          </p:cNvPr>
          <p:cNvCxnSpPr/>
          <p:nvPr/>
        </p:nvCxnSpPr>
        <p:spPr>
          <a:xfrm>
            <a:off x="630803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FD9BBB-969C-6F4C-A80C-4D54429A3A5A}"/>
              </a:ext>
            </a:extLst>
          </p:cNvPr>
          <p:cNvSpPr txBox="1"/>
          <p:nvPr/>
        </p:nvSpPr>
        <p:spPr>
          <a:xfrm>
            <a:off x="3533029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01437C-7862-1143-8777-F2A4C68466C8}"/>
              </a:ext>
            </a:extLst>
          </p:cNvPr>
          <p:cNvSpPr txBox="1"/>
          <p:nvPr/>
        </p:nvSpPr>
        <p:spPr>
          <a:xfrm>
            <a:off x="3511825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DB09CA-7519-6442-9565-0F924D0796E7}"/>
              </a:ext>
            </a:extLst>
          </p:cNvPr>
          <p:cNvCxnSpPr/>
          <p:nvPr/>
        </p:nvCxnSpPr>
        <p:spPr>
          <a:xfrm>
            <a:off x="3533029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0D4DBD-4607-1846-9E4F-8E4C2DBB3DFD}"/>
              </a:ext>
            </a:extLst>
          </p:cNvPr>
          <p:cNvSpPr txBox="1"/>
          <p:nvPr/>
        </p:nvSpPr>
        <p:spPr>
          <a:xfrm>
            <a:off x="6443207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EE20F6-5FCF-AC43-ABF0-755E4C4DB3F8}"/>
              </a:ext>
            </a:extLst>
          </p:cNvPr>
          <p:cNvSpPr txBox="1"/>
          <p:nvPr/>
        </p:nvSpPr>
        <p:spPr>
          <a:xfrm>
            <a:off x="6422003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#1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69F489-F091-9848-8CE5-50607F1C6405}"/>
              </a:ext>
            </a:extLst>
          </p:cNvPr>
          <p:cNvCxnSpPr/>
          <p:nvPr/>
        </p:nvCxnSpPr>
        <p:spPr>
          <a:xfrm>
            <a:off x="6443207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CCEA1E-FCD4-2C46-8FA2-31DBE18A690E}"/>
              </a:ext>
            </a:extLst>
          </p:cNvPr>
          <p:cNvSpPr txBox="1"/>
          <p:nvPr/>
        </p:nvSpPr>
        <p:spPr>
          <a:xfrm>
            <a:off x="9337482" y="3539219"/>
            <a:ext cx="223895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A428B0-CA19-F54D-A2BF-AE9C20FD0B25}"/>
              </a:ext>
            </a:extLst>
          </p:cNvPr>
          <p:cNvSpPr txBox="1"/>
          <p:nvPr/>
        </p:nvSpPr>
        <p:spPr>
          <a:xfrm>
            <a:off x="9316278" y="2621136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5,460</a:t>
            </a:r>
            <a:endParaRPr lang="en-US" sz="4800" dirty="0">
              <a:solidFill>
                <a:srgbClr val="003DA5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B77A6-A7E1-574F-8CE2-D596E054E9E6}"/>
              </a:ext>
            </a:extLst>
          </p:cNvPr>
          <p:cNvCxnSpPr/>
          <p:nvPr/>
        </p:nvCxnSpPr>
        <p:spPr>
          <a:xfrm>
            <a:off x="9337482" y="3423411"/>
            <a:ext cx="2238955" cy="0"/>
          </a:xfrm>
          <a:prstGeom prst="line">
            <a:avLst/>
          </a:prstGeom>
          <a:ln w="12700">
            <a:solidFill>
              <a:srgbClr val="FFB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BE2789-AF6B-6340-9174-11D32B137C9B}"/>
              </a:ext>
            </a:extLst>
          </p:cNvPr>
          <p:cNvSpPr txBox="1"/>
          <p:nvPr/>
        </p:nvSpPr>
        <p:spPr>
          <a:xfrm>
            <a:off x="1518699" y="1527293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Duis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aute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irure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reprehenderit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voluptate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esse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cillum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dolore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eu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fugiat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nulla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pariatur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  <a:b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</a:b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Excepteur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sint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occaecat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cupidatat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non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proident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sunt in culpa qui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officia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deserunt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75B2A-D0F2-7D44-8D7C-13014281C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979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9F9BC2-C403-2849-807B-2539858F99F9}"/>
              </a:ext>
            </a:extLst>
          </p:cNvPr>
          <p:cNvSpPr txBox="1"/>
          <p:nvPr/>
        </p:nvSpPr>
        <p:spPr>
          <a:xfrm>
            <a:off x="630803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10972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Special Stats Page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45,000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EEA3B-0C8B-4442-994B-BA6A87EF33B3}"/>
              </a:ext>
            </a:extLst>
          </p:cNvPr>
          <p:cNvCxnSpPr/>
          <p:nvPr/>
        </p:nvCxnSpPr>
        <p:spPr>
          <a:xfrm>
            <a:off x="630803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BE2789-AF6B-6340-9174-11D32B137C9B}"/>
              </a:ext>
            </a:extLst>
          </p:cNvPr>
          <p:cNvSpPr txBox="1"/>
          <p:nvPr/>
        </p:nvSpPr>
        <p:spPr>
          <a:xfrm>
            <a:off x="1518699" y="1527293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Duis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aute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irure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reprehenderit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in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voluptate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velit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esse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cillum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dolore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eu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fugiat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nulla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pariatur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  <a:b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</a:b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Excepteur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sint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occaecat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cupidatat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non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proident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sunt in culpa qui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officia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deserunt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laborum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245A46-9EE7-2141-957A-CF1F2669F911}"/>
              </a:ext>
            </a:extLst>
          </p:cNvPr>
          <p:cNvCxnSpPr/>
          <p:nvPr/>
        </p:nvCxnSpPr>
        <p:spPr>
          <a:xfrm>
            <a:off x="630803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5CF552-2CF2-EF40-BA67-3CB3E0401454}"/>
              </a:ext>
            </a:extLst>
          </p:cNvPr>
          <p:cNvSpPr txBox="1"/>
          <p:nvPr/>
        </p:nvSpPr>
        <p:spPr>
          <a:xfrm>
            <a:off x="3533029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A824B-CFE6-F543-8BC8-5EA16F1CAEFD}"/>
              </a:ext>
            </a:extLst>
          </p:cNvPr>
          <p:cNvSpPr txBox="1"/>
          <p:nvPr/>
        </p:nvSpPr>
        <p:spPr>
          <a:xfrm>
            <a:off x="3511825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7CC204-230F-9746-BACF-03A5CDBCF006}"/>
              </a:ext>
            </a:extLst>
          </p:cNvPr>
          <p:cNvCxnSpPr/>
          <p:nvPr/>
        </p:nvCxnSpPr>
        <p:spPr>
          <a:xfrm>
            <a:off x="3533029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3A81E3-1D4E-E344-B585-5CA11219B33D}"/>
              </a:ext>
            </a:extLst>
          </p:cNvPr>
          <p:cNvCxnSpPr/>
          <p:nvPr/>
        </p:nvCxnSpPr>
        <p:spPr>
          <a:xfrm>
            <a:off x="3533029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394E91-2618-FD43-9D4E-40DF702A18DB}"/>
              </a:ext>
            </a:extLst>
          </p:cNvPr>
          <p:cNvSpPr txBox="1"/>
          <p:nvPr/>
        </p:nvSpPr>
        <p:spPr>
          <a:xfrm>
            <a:off x="6443206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F0AA74-4AC8-8948-B2ED-96A8C3543121}"/>
              </a:ext>
            </a:extLst>
          </p:cNvPr>
          <p:cNvSpPr txBox="1"/>
          <p:nvPr/>
        </p:nvSpPr>
        <p:spPr>
          <a:xfrm>
            <a:off x="6422002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#1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718D53-A1DA-F74E-B728-E851494B91D9}"/>
              </a:ext>
            </a:extLst>
          </p:cNvPr>
          <p:cNvCxnSpPr/>
          <p:nvPr/>
        </p:nvCxnSpPr>
        <p:spPr>
          <a:xfrm>
            <a:off x="6443206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3D11-3630-3E48-B8AE-2DE1AFF031F0}"/>
              </a:ext>
            </a:extLst>
          </p:cNvPr>
          <p:cNvCxnSpPr/>
          <p:nvPr/>
        </p:nvCxnSpPr>
        <p:spPr>
          <a:xfrm>
            <a:off x="6443206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9C71A39-26CE-784D-8043-2D155E2D37E7}"/>
              </a:ext>
            </a:extLst>
          </p:cNvPr>
          <p:cNvSpPr txBox="1"/>
          <p:nvPr/>
        </p:nvSpPr>
        <p:spPr>
          <a:xfrm>
            <a:off x="9329529" y="3573358"/>
            <a:ext cx="22389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Number Description Blue Color Text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E1AEBE-6FE0-5445-B5E9-E5332204FEEE}"/>
              </a:ext>
            </a:extLst>
          </p:cNvPr>
          <p:cNvSpPr txBox="1"/>
          <p:nvPr/>
        </p:nvSpPr>
        <p:spPr>
          <a:xfrm>
            <a:off x="9308325" y="2804015"/>
            <a:ext cx="2281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5,460</a:t>
            </a:r>
            <a:endParaRPr lang="en-US" sz="48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781AAE-D777-A44A-99AE-F5AA3AD01CF3}"/>
              </a:ext>
            </a:extLst>
          </p:cNvPr>
          <p:cNvCxnSpPr/>
          <p:nvPr/>
        </p:nvCxnSpPr>
        <p:spPr>
          <a:xfrm>
            <a:off x="9329529" y="4162881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AC8F25-6030-9549-BB04-2C94EAAF11F6}"/>
              </a:ext>
            </a:extLst>
          </p:cNvPr>
          <p:cNvCxnSpPr/>
          <p:nvPr/>
        </p:nvCxnSpPr>
        <p:spPr>
          <a:xfrm>
            <a:off x="9329529" y="2707792"/>
            <a:ext cx="223895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7FDEF5-1BFF-A34A-84B9-62875FED467B}"/>
              </a:ext>
            </a:extLst>
          </p:cNvPr>
          <p:cNvSpPr txBox="1"/>
          <p:nvPr/>
        </p:nvSpPr>
        <p:spPr>
          <a:xfrm>
            <a:off x="3339547" y="4590477"/>
            <a:ext cx="54943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8DA6944-E657-7941-B27D-26850BE1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884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 descr="Graduation cap">
            <a:extLst>
              <a:ext uri="{FF2B5EF4-FFF2-40B4-BE49-F238E27FC236}">
                <a16:creationId xmlns:a16="http://schemas.microsoft.com/office/drawing/2014/main" id="{9B0EAED5-3DB3-564D-969F-7C5A686E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86" y="2540451"/>
            <a:ext cx="1142462" cy="1142462"/>
          </a:xfrm>
          <a:prstGeom prst="rect">
            <a:avLst/>
          </a:prstGeom>
        </p:spPr>
      </p:pic>
      <p:pic>
        <p:nvPicPr>
          <p:cNvPr id="35" name="Graphic 34" descr="Flip calendar">
            <a:extLst>
              <a:ext uri="{FF2B5EF4-FFF2-40B4-BE49-F238E27FC236}">
                <a16:creationId xmlns:a16="http://schemas.microsoft.com/office/drawing/2014/main" id="{7DE265C4-71A0-B540-9F38-88E7A9445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9286" y="2435695"/>
            <a:ext cx="1351976" cy="135197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Main Title</a:t>
            </a:r>
            <a:endParaRPr lang="en-US" sz="36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1097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942766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605535EE-CEA8-CE4B-A09D-8581DA1FA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1764" y="2435694"/>
            <a:ext cx="1351977" cy="135197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D6AFE9-E985-A94F-9648-27503C6406A9}"/>
              </a:ext>
            </a:extLst>
          </p:cNvPr>
          <p:cNvCxnSpPr>
            <a:cxnSpLocks/>
          </p:cNvCxnSpPr>
          <p:nvPr/>
        </p:nvCxnSpPr>
        <p:spPr>
          <a:xfrm>
            <a:off x="1942766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9F2A60-A1D8-9B40-BDED-D7D7840BDCE3}"/>
              </a:ext>
            </a:extLst>
          </p:cNvPr>
          <p:cNvSpPr txBox="1"/>
          <p:nvPr/>
        </p:nvSpPr>
        <p:spPr>
          <a:xfrm>
            <a:off x="4960287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0B3A5F-1074-8648-8577-1DDCCE476308}"/>
              </a:ext>
            </a:extLst>
          </p:cNvPr>
          <p:cNvCxnSpPr>
            <a:cxnSpLocks/>
          </p:cNvCxnSpPr>
          <p:nvPr/>
        </p:nvCxnSpPr>
        <p:spPr>
          <a:xfrm>
            <a:off x="4960287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FE19DF-BABE-BF4A-9ABA-C03516CF41AF}"/>
              </a:ext>
            </a:extLst>
          </p:cNvPr>
          <p:cNvSpPr txBox="1"/>
          <p:nvPr/>
        </p:nvSpPr>
        <p:spPr>
          <a:xfrm>
            <a:off x="7973831" y="4092446"/>
            <a:ext cx="22899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Inside Header Blue Color</a:t>
            </a:r>
          </a:p>
          <a:p>
            <a:pPr algn="ctr"/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66B052-01BF-6F46-9B64-BE01F24D681B}"/>
              </a:ext>
            </a:extLst>
          </p:cNvPr>
          <p:cNvCxnSpPr>
            <a:cxnSpLocks/>
          </p:cNvCxnSpPr>
          <p:nvPr/>
        </p:nvCxnSpPr>
        <p:spPr>
          <a:xfrm>
            <a:off x="7973831" y="3940058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657AE03-EBB0-BB4D-B431-E114CD619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53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53AF7E6-F952-BA4B-9FD4-C2760524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3037772"/>
            <a:ext cx="12212457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6B448-180F-074F-9BAA-BB37869B3B56}"/>
              </a:ext>
            </a:extLst>
          </p:cNvPr>
          <p:cNvSpPr txBox="1"/>
          <p:nvPr/>
        </p:nvSpPr>
        <p:spPr>
          <a:xfrm>
            <a:off x="617551" y="1979584"/>
            <a:ext cx="6991771" cy="1917063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7E2D3-7662-DB4D-8B96-A43834EBC2A4}"/>
              </a:ext>
            </a:extLst>
          </p:cNvPr>
          <p:cNvSpPr txBox="1"/>
          <p:nvPr/>
        </p:nvSpPr>
        <p:spPr>
          <a:xfrm>
            <a:off x="617551" y="3860301"/>
            <a:ext cx="45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Cover Style 02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AB5A69-556C-B74F-9E58-D3E08C531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9838" y="5902627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2436355" y="2422388"/>
            <a:ext cx="7327474" cy="18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2436355" y="4338177"/>
            <a:ext cx="732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Cover Style 03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045CA-9E65-3945-A419-E6A8F0B86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919" y="174087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2436355" y="2582751"/>
            <a:ext cx="7327474" cy="18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66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UCR Presentation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2436355" y="4498540"/>
            <a:ext cx="732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Cover Style 04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June 16, 2020</a:t>
            </a:r>
            <a:endParaRPr lang="en-US" sz="20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D0513-C9A4-8249-AD1A-F767792F3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919" y="186966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1835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White Background </a:t>
            </a:r>
            <a:b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Color 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221" y="1847902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78981-8488-584E-B6EB-9C9AC7084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459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83884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Blue Background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Color 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5578C-8C70-4D40-9FCA-B2B7549506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9838" y="5967023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9786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Background Image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C91CA-480A-B747-A9B7-5F2BC37CBD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9838" y="5967023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4EEFC9-2203-8C4B-A042-21D4EE65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83884"/>
            <a:ext cx="9151951" cy="26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Internal Title Slide Layout with Background Texture </a:t>
            </a:r>
            <a:b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like This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DD052-B8E7-6E46-9BF9-51F9DE7E31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9838" y="5967023"/>
            <a:ext cx="2282162" cy="9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</a:t>
            </a:r>
            <a:r>
              <a:rPr lang="en-US" sz="36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 is a Main Header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This is a Sub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2402614"/>
            <a:ext cx="109728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Inside Header</a:t>
            </a:r>
          </a:p>
          <a:p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, 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et 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4426848"/>
            <a:ext cx="10972800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Fira Sans" panose="020B0503050000020004" pitchFamily="34" charset="0"/>
                <a:ea typeface="Fira Sans" panose="020B0503050000020004" pitchFamily="34" charset="0"/>
              </a:rPr>
              <a:t>Bullet and Numbered List Title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Lorem ipsum dolor sit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amet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Consectetur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adipiscing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elit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Sed do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eiusmod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tempor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incididunt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ut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labore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 </a:t>
            </a:r>
          </a:p>
          <a:p>
            <a:pPr marL="742950" lvl="1" indent="-285750"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Dolore magna </a:t>
            </a:r>
            <a:r>
              <a:rPr lang="en-US" sz="1400" dirty="0" err="1">
                <a:latin typeface="Fira Sans Book" panose="020B0503050000020004" pitchFamily="34" charset="0"/>
                <a:ea typeface="Fira Sans Book" panose="020B0503050000020004" pitchFamily="34" charset="0"/>
              </a:rPr>
              <a:t>aliqua</a:t>
            </a:r>
            <a:r>
              <a:rPr lang="en-US" sz="1400" dirty="0">
                <a:latin typeface="Fira Sans Book" panose="020B0503050000020004" pitchFamily="34" charset="0"/>
                <a:ea typeface="Fira Sans Book" panose="020B0503050000020004" pitchFamily="34" charset="0"/>
              </a:rPr>
              <a:t>. </a:t>
            </a: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D4A035-D679-DD4B-9D7E-41B89E33E3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78" r="74944"/>
          <a:stretch/>
        </p:blipFill>
        <p:spPr>
          <a:xfrm>
            <a:off x="10234993" y="6040888"/>
            <a:ext cx="1862234" cy="7078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1262</Words>
  <Application>Microsoft Macintosh PowerPoint</Application>
  <PresentationFormat>Widescreen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Fira Sans</vt:lpstr>
      <vt:lpstr>Fira Sans Medium</vt:lpstr>
      <vt:lpstr>Calibri</vt:lpstr>
      <vt:lpstr>Arial</vt:lpstr>
      <vt:lpstr>Fira Sans Book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Joann De Leoz Young</cp:lastModifiedBy>
  <cp:revision>40</cp:revision>
  <dcterms:created xsi:type="dcterms:W3CDTF">2020-04-15T23:29:48Z</dcterms:created>
  <dcterms:modified xsi:type="dcterms:W3CDTF">2020-08-19T21:38:23Z</dcterms:modified>
  <cp:category/>
</cp:coreProperties>
</file>