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66" r:id="rId2"/>
    <p:sldId id="258" r:id="rId3"/>
    <p:sldId id="260" r:id="rId4"/>
    <p:sldId id="269" r:id="rId5"/>
    <p:sldId id="267" r:id="rId6"/>
    <p:sldId id="256" r:id="rId7"/>
    <p:sldId id="271" r:id="rId8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5CB3"/>
    <a:srgbClr val="FEB7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22"/>
    <p:restoredTop sz="94727"/>
  </p:normalViewPr>
  <p:slideViewPr>
    <p:cSldViewPr snapToGrid="0" snapToObjects="1">
      <p:cViewPr varScale="1">
        <p:scale>
          <a:sx n="222" d="100"/>
          <a:sy n="222" d="100"/>
        </p:scale>
        <p:origin x="7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F26F6-6C2B-704C-B1E3-80C7E844E0BB}" type="datetimeFigureOut">
              <a:rPr lang="en-US" smtClean="0"/>
              <a:t>6/25/19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B4E70-8DB9-C04C-979E-AC4161C9D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42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FEB712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DE735C76-0146-514C-A84B-FCD4ED1093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15155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3560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48655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E735C76-0146-514C-A84B-FCD4ED1093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19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E735C76-0146-514C-A84B-FCD4ED1093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339913"/>
            <a:ext cx="1971675" cy="38075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39913"/>
            <a:ext cx="5800725" cy="38075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E735C76-0146-514C-A84B-FCD4ED1093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6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rgbClr val="FEB712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3" b="4261"/>
          <a:stretch/>
        </p:blipFill>
        <p:spPr>
          <a:xfrm>
            <a:off x="-1" y="1"/>
            <a:ext cx="9150964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30076"/>
            <a:ext cx="7886700" cy="1104636"/>
          </a:xfrm>
        </p:spPr>
        <p:txBody>
          <a:bodyPr/>
          <a:lstStyle>
            <a:lvl1pPr>
              <a:defRPr>
                <a:solidFill>
                  <a:srgbClr val="FEB71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09457"/>
            <a:ext cx="7886700" cy="25983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1969"/>
            <a:ext cx="7886700" cy="1104636"/>
          </a:xfrm>
        </p:spPr>
        <p:txBody>
          <a:bodyPr/>
          <a:lstStyle>
            <a:lvl1pPr>
              <a:defRPr>
                <a:solidFill>
                  <a:srgbClr val="FEB71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82297"/>
            <a:ext cx="7886700" cy="3214662"/>
          </a:xfrm>
        </p:spPr>
        <p:txBody>
          <a:bodyPr/>
          <a:lstStyle>
            <a:lvl1pPr>
              <a:defRPr>
                <a:solidFill>
                  <a:srgbClr val="195CB3"/>
                </a:solidFill>
              </a:defRPr>
            </a:lvl1pPr>
            <a:lvl2pPr>
              <a:defRPr>
                <a:solidFill>
                  <a:srgbClr val="195CB3"/>
                </a:solidFill>
              </a:defRPr>
            </a:lvl2pPr>
            <a:lvl3pPr>
              <a:defRPr>
                <a:solidFill>
                  <a:srgbClr val="195CB3"/>
                </a:solidFill>
              </a:defRPr>
            </a:lvl3pPr>
            <a:lvl4pPr>
              <a:defRPr>
                <a:solidFill>
                  <a:srgbClr val="195CB3"/>
                </a:solidFill>
              </a:defRPr>
            </a:lvl4pPr>
            <a:lvl5pPr>
              <a:defRPr>
                <a:solidFill>
                  <a:srgbClr val="195CB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E735C76-0146-514C-A84B-FCD4ED1093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1971"/>
            <a:ext cx="7886700" cy="1104636"/>
          </a:xfrm>
        </p:spPr>
        <p:txBody>
          <a:bodyPr/>
          <a:lstStyle>
            <a:lvl1pPr>
              <a:defRPr>
                <a:solidFill>
                  <a:srgbClr val="FEB71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25661"/>
            <a:ext cx="3886200" cy="3244140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25661"/>
            <a:ext cx="3886200" cy="3244140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E735C76-0146-514C-A84B-FCD4ED1093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912922"/>
            <a:ext cx="7886700" cy="110463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26611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713203"/>
            <a:ext cx="3868340" cy="25837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26610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713203"/>
            <a:ext cx="3887391" cy="25837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E735C76-0146-514C-A84B-FCD4ED1093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19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E735C76-0146-514C-A84B-FCD4ED1093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E735C76-0146-514C-A84B-FCD4ED1093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06101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3560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39601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E735C76-0146-514C-A84B-FCD4ED1093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0"/>
          <a:stretch/>
        </p:blipFill>
        <p:spPr>
          <a:xfrm>
            <a:off x="1" y="-1"/>
            <a:ext cx="9150966" cy="5715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48183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127564"/>
            <a:ext cx="7886700" cy="3019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E735C76-0146-514C-A84B-FCD4ED1093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7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FEB712"/>
          </a:solidFill>
          <a:latin typeface="Arial" charset="0"/>
          <a:ea typeface="Arial" charset="0"/>
          <a:cs typeface="Arial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195CB3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195CB3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195CB3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195CB3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195CB3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5A4DED1-CB7D-914D-B507-3F5C1F3A8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15"/>
            <a:ext cx="9144000" cy="57005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7DD8E6-A1FC-5E4F-8B9C-1587A6491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15"/>
            <a:ext cx="9144000" cy="57005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DB1940-414E-0143-B625-3D95F2BEA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6007" y="7215"/>
            <a:ext cx="9201582" cy="57364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Lorem ipsum</a:t>
            </a:r>
            <a:br>
              <a:rPr lang="en-US" sz="5400" dirty="0">
                <a:solidFill>
                  <a:srgbClr val="FEB712"/>
                </a:solidFill>
              </a:rPr>
            </a:br>
            <a:r>
              <a:rPr lang="en-US" sz="5400" b="1" dirty="0">
                <a:solidFill>
                  <a:srgbClr val="FEB712"/>
                </a:solidFill>
              </a:rPr>
              <a:t>Dolor sit </a:t>
            </a:r>
            <a:r>
              <a:rPr lang="en-US" sz="5400" b="1" dirty="0" err="1">
                <a:solidFill>
                  <a:srgbClr val="FEB712"/>
                </a:solidFill>
              </a:rPr>
              <a:t>amet</a:t>
            </a:r>
            <a:endParaRPr lang="en-US" sz="5400" b="1" dirty="0">
              <a:solidFill>
                <a:srgbClr val="FEB71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904664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Ipsum Dolor Sit </a:t>
            </a:r>
            <a:r>
              <a:rPr lang="en-US" b="1" dirty="0" err="1"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1" dirty="0" err="1">
                <a:latin typeface="Roboto" panose="02000000000000000000" pitchFamily="2" charset="0"/>
                <a:ea typeface="Roboto" panose="02000000000000000000" pitchFamily="2" charset="0"/>
              </a:rPr>
              <a:t>Opion</a:t>
            </a:r>
            <a:endParaRPr lang="en-US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Ut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wisi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consetetur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eam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 Mel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eu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ignota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lobortis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sea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wisi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oratio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assentior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ea. Nam et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vocent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vidisse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tincidunt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at nobis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ornatus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mediocrem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pri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aeque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delectus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hendrerit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sea,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iisque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nostrum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mea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ei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Mel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eu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ignota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lobortis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sea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wisi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oratio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assentior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ea. Nam et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vocent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vidisse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tincidunt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at nobis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ornatus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mediocrem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pri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6CABD2-7D07-7046-8F6D-503DF1A72B16}"/>
              </a:ext>
            </a:extLst>
          </p:cNvPr>
          <p:cNvSpPr/>
          <p:nvPr/>
        </p:nvSpPr>
        <p:spPr>
          <a:xfrm>
            <a:off x="1" y="726675"/>
            <a:ext cx="9144000" cy="272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4947BA-68F3-884E-9019-7802CD80C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8"/>
            <a:ext cx="9144000" cy="90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2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Nostrum </a:t>
            </a:r>
            <a:r>
              <a:rPr lang="en-US" b="1" dirty="0" err="1">
                <a:latin typeface="Roboto" panose="02000000000000000000" pitchFamily="2" charset="0"/>
                <a:ea typeface="Roboto" panose="02000000000000000000" pitchFamily="2" charset="0"/>
              </a:rPr>
              <a:t>Expetendis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195CB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Mei </a:t>
            </a:r>
            <a:r>
              <a:rPr lang="en-US" dirty="0" err="1">
                <a:solidFill>
                  <a:srgbClr val="195CB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alii</a:t>
            </a:r>
            <a:r>
              <a:rPr lang="en-US" dirty="0">
                <a:solidFill>
                  <a:srgbClr val="195CB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195CB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regione</a:t>
            </a:r>
            <a:r>
              <a:rPr lang="en-US" dirty="0">
                <a:solidFill>
                  <a:srgbClr val="195CB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195CB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feugiat</a:t>
            </a:r>
            <a:r>
              <a:rPr lang="en-US" dirty="0">
                <a:solidFill>
                  <a:srgbClr val="195CB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an. </a:t>
            </a:r>
            <a:r>
              <a:rPr lang="en-US" dirty="0" err="1">
                <a:solidFill>
                  <a:srgbClr val="195CB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Ullum</a:t>
            </a:r>
            <a:r>
              <a:rPr lang="en-US" dirty="0">
                <a:solidFill>
                  <a:srgbClr val="195CB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195CB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delectus</a:t>
            </a:r>
            <a:r>
              <a:rPr lang="en-US" dirty="0">
                <a:solidFill>
                  <a:srgbClr val="195CB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sententiae an cum. Ut </a:t>
            </a:r>
            <a:r>
              <a:rPr lang="en-US" dirty="0" err="1">
                <a:solidFill>
                  <a:srgbClr val="195CB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wisi</a:t>
            </a:r>
            <a:r>
              <a:rPr lang="en-US" dirty="0">
                <a:solidFill>
                  <a:srgbClr val="195CB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195CB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consetetur</a:t>
            </a:r>
            <a:r>
              <a:rPr lang="en-US" dirty="0">
                <a:solidFill>
                  <a:srgbClr val="195CB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195CB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eam</a:t>
            </a:r>
            <a:r>
              <a:rPr lang="en-US" dirty="0">
                <a:solidFill>
                  <a:srgbClr val="195CB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  <a:p>
            <a:r>
              <a:rPr lang="en-US" dirty="0">
                <a:solidFill>
                  <a:srgbClr val="195CB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Mel </a:t>
            </a:r>
            <a:r>
              <a:rPr lang="en-US" dirty="0" err="1">
                <a:solidFill>
                  <a:srgbClr val="195CB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</a:t>
            </a:r>
            <a:r>
              <a:rPr lang="en-US" dirty="0">
                <a:solidFill>
                  <a:srgbClr val="195CB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195CB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ignota</a:t>
            </a:r>
            <a:r>
              <a:rPr lang="en-US" dirty="0">
                <a:solidFill>
                  <a:srgbClr val="195CB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195CB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lobortis</a:t>
            </a:r>
            <a:r>
              <a:rPr lang="en-US" dirty="0">
                <a:solidFill>
                  <a:srgbClr val="195CB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sea </a:t>
            </a:r>
            <a:r>
              <a:rPr lang="en-US" dirty="0" err="1">
                <a:solidFill>
                  <a:srgbClr val="195CB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wisi</a:t>
            </a:r>
            <a:r>
              <a:rPr lang="en-US" dirty="0">
                <a:solidFill>
                  <a:srgbClr val="195CB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195CB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oratio</a:t>
            </a:r>
            <a:r>
              <a:rPr lang="en-US" dirty="0">
                <a:solidFill>
                  <a:srgbClr val="195CB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195CB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assentior</a:t>
            </a:r>
            <a:r>
              <a:rPr lang="en-US" dirty="0">
                <a:solidFill>
                  <a:srgbClr val="195CB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ea. Nam et </a:t>
            </a:r>
            <a:r>
              <a:rPr lang="en-US" dirty="0" err="1">
                <a:solidFill>
                  <a:srgbClr val="195CB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vocent</a:t>
            </a:r>
            <a:r>
              <a:rPr lang="en-US" dirty="0">
                <a:solidFill>
                  <a:srgbClr val="195CB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195CB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vidisse</a:t>
            </a:r>
            <a:r>
              <a:rPr lang="en-US" dirty="0">
                <a:solidFill>
                  <a:srgbClr val="195CB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195CB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tincidunt</a:t>
            </a:r>
            <a:r>
              <a:rPr lang="en-US" dirty="0">
                <a:solidFill>
                  <a:srgbClr val="195CB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at nobis </a:t>
            </a:r>
            <a:r>
              <a:rPr lang="en-US" dirty="0" err="1">
                <a:solidFill>
                  <a:srgbClr val="195CB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ornatus</a:t>
            </a:r>
            <a:r>
              <a:rPr lang="en-US" dirty="0">
                <a:solidFill>
                  <a:srgbClr val="195CB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195CB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mediocrem</a:t>
            </a:r>
            <a:r>
              <a:rPr lang="en-US" dirty="0">
                <a:solidFill>
                  <a:srgbClr val="195CB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195CB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pri</a:t>
            </a:r>
            <a:r>
              <a:rPr lang="en-US" dirty="0">
                <a:solidFill>
                  <a:srgbClr val="195CB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dirty="0" err="1">
                <a:solidFill>
                  <a:srgbClr val="195CB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Ea</a:t>
            </a:r>
            <a:r>
              <a:rPr lang="en-US" dirty="0">
                <a:solidFill>
                  <a:srgbClr val="195CB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195CB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aeque</a:t>
            </a:r>
            <a:r>
              <a:rPr lang="en-US" dirty="0">
                <a:solidFill>
                  <a:srgbClr val="195CB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195CB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delectus</a:t>
            </a:r>
            <a:r>
              <a:rPr lang="en-US" dirty="0">
                <a:solidFill>
                  <a:srgbClr val="195CB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endParaRPr lang="en-US" dirty="0">
              <a:solidFill>
                <a:srgbClr val="195CB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9F78DA-09E7-D843-9A52-9A973654F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9300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8F0AD1-8B63-7244-A553-4C4A42C21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08"/>
            <a:ext cx="9144000" cy="92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0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453703-D978-A548-856E-0D6845C330F3}"/>
              </a:ext>
            </a:extLst>
          </p:cNvPr>
          <p:cNvSpPr/>
          <p:nvPr/>
        </p:nvSpPr>
        <p:spPr>
          <a:xfrm>
            <a:off x="0" y="911969"/>
            <a:ext cx="9144000" cy="4803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Ipsum Dolor Sit </a:t>
            </a:r>
            <a:r>
              <a:rPr lang="en-US" b="1" dirty="0" err="1"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1" dirty="0" err="1">
                <a:latin typeface="Roboto" panose="02000000000000000000" pitchFamily="2" charset="0"/>
                <a:ea typeface="Roboto" panose="02000000000000000000" pitchFamily="2" charset="0"/>
              </a:rPr>
              <a:t>Opion</a:t>
            </a:r>
            <a:endParaRPr lang="en-US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Ut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wisi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consetetur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eam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 Mel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eu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ignota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lobortis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sea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wisi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oratio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assentior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ea. Nam et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vocent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vidisse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tincidunt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at nobis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ornatus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mediocrem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pri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aeque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delectus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hendrerit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sea,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iisque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nostrum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mea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ei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Mel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eu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ignota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lobortis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sea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wisi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oratio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assentior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ea. Nam et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vocent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vidisse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tincidunt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at nobis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ornatus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mediocrem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pri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6CABD2-7D07-7046-8F6D-503DF1A72B16}"/>
              </a:ext>
            </a:extLst>
          </p:cNvPr>
          <p:cNvSpPr/>
          <p:nvPr/>
        </p:nvSpPr>
        <p:spPr>
          <a:xfrm>
            <a:off x="1" y="726675"/>
            <a:ext cx="9144000" cy="272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2E5AED-9EE6-7E4A-BFC3-DA295EC8E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8"/>
            <a:ext cx="9144000" cy="9056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05AB65-EB9F-6941-8044-FD50556B7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08"/>
            <a:ext cx="9144000" cy="90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7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BA3BDBE-EF80-E346-BB74-E06E300CD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007" y="7215"/>
            <a:ext cx="9201582" cy="57364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5400" b="1" dirty="0">
              <a:solidFill>
                <a:srgbClr val="FEB71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266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LOREM IPSUM DOLOR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Psum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dolor sit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option  </a:t>
            </a:r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453703-D978-A548-856E-0D6845C330F3}"/>
              </a:ext>
            </a:extLst>
          </p:cNvPr>
          <p:cNvSpPr/>
          <p:nvPr/>
        </p:nvSpPr>
        <p:spPr>
          <a:xfrm>
            <a:off x="0" y="911969"/>
            <a:ext cx="9144000" cy="4803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Ipsum Dolor Sit </a:t>
            </a:r>
            <a:r>
              <a:rPr lang="en-US" b="1" dirty="0" err="1"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1" dirty="0" err="1">
                <a:latin typeface="Roboto" panose="02000000000000000000" pitchFamily="2" charset="0"/>
                <a:ea typeface="Roboto" panose="02000000000000000000" pitchFamily="2" charset="0"/>
              </a:rPr>
              <a:t>Opion</a:t>
            </a:r>
            <a:endParaRPr lang="en-US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Ut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wisi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consetetur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eam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 Mel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eu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ignota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lobortis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sea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wisi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oratio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assentior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ea. Nam et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vocent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vidisse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tincidunt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at nobis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ornatus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mediocrem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pri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aeque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delectus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hendrerit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sea,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iisque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nostrum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mea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ei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Mel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eu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ignota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lobortis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sea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wisi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oratio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assentior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ea. Nam et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vocent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vidisse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tincidunt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at nobis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ornatus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mediocrem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pri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6CABD2-7D07-7046-8F6D-503DF1A72B16}"/>
              </a:ext>
            </a:extLst>
          </p:cNvPr>
          <p:cNvSpPr/>
          <p:nvPr/>
        </p:nvSpPr>
        <p:spPr>
          <a:xfrm>
            <a:off x="1" y="726675"/>
            <a:ext cx="9144000" cy="272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2E5AED-9EE6-7E4A-BFC3-DA295EC8E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8"/>
            <a:ext cx="9144000" cy="9056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05AB65-EB9F-6941-8044-FD50556B7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08"/>
            <a:ext cx="9144000" cy="9056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1A5847-744B-A54F-8865-1A890E3D75DB}"/>
              </a:ext>
            </a:extLst>
          </p:cNvPr>
          <p:cNvSpPr/>
          <p:nvPr/>
        </p:nvSpPr>
        <p:spPr>
          <a:xfrm>
            <a:off x="0" y="0"/>
            <a:ext cx="9184257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2918E9-A503-9C45-AB18-048D1AE8A654}"/>
              </a:ext>
            </a:extLst>
          </p:cNvPr>
          <p:cNvSpPr/>
          <p:nvPr/>
        </p:nvSpPr>
        <p:spPr>
          <a:xfrm>
            <a:off x="0" y="672860"/>
            <a:ext cx="9184257" cy="5186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8921ECC7-2ED8-3E49-90CE-426E71CAA916}"/>
              </a:ext>
            </a:extLst>
          </p:cNvPr>
          <p:cNvSpPr txBox="1">
            <a:spLocks/>
          </p:cNvSpPr>
          <p:nvPr/>
        </p:nvSpPr>
        <p:spPr>
          <a:xfrm>
            <a:off x="781050" y="2234697"/>
            <a:ext cx="7886700" cy="3214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Ut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wisi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consetetur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eam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 Mel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eu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ignota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lobortis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sea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wisi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oratio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assentior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ea. Nam et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vocent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vidisse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tincidunt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at nobis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ornatus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mediocrem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pri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aeque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delectus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hendrerit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sea,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iisque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nostrum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mea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ei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Mel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eu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ignota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lobortis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sea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wisi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oratio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assentior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ea. Nam et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vocent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vidisse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tincidunt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at nobis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ornatus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mediocrem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pri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E8EDE32C-5B30-A647-BCF1-643DE146D929}"/>
              </a:ext>
            </a:extLst>
          </p:cNvPr>
          <p:cNvSpPr txBox="1">
            <a:spLocks/>
          </p:cNvSpPr>
          <p:nvPr/>
        </p:nvSpPr>
        <p:spPr>
          <a:xfrm>
            <a:off x="781050" y="1064369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FEB71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b="1">
                <a:latin typeface="Roboto" panose="02000000000000000000" pitchFamily="2" charset="0"/>
                <a:ea typeface="Roboto" panose="02000000000000000000" pitchFamily="2" charset="0"/>
              </a:rPr>
              <a:t>Ipsum Dolor Sit Amet Opion</a:t>
            </a:r>
            <a:endParaRPr lang="en-US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A301B9-4D78-9643-A04A-E5EA48415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9184258" cy="57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5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4457</TotalTime>
  <Words>326</Words>
  <Application>Microsoft Macintosh PowerPoint</Application>
  <PresentationFormat>On-screen Show (16:10)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Roboto</vt:lpstr>
      <vt:lpstr>Office Theme</vt:lpstr>
      <vt:lpstr>Lorem ipsum Dolor sit amet</vt:lpstr>
      <vt:lpstr>Ipsum Dolor Sit Amet Opion</vt:lpstr>
      <vt:lpstr>Nostrum Expetendis</vt:lpstr>
      <vt:lpstr>Ipsum Dolor Sit Amet Opion</vt:lpstr>
      <vt:lpstr>PowerPoint Presentation</vt:lpstr>
      <vt:lpstr>LOREM IPSUM DOLOR</vt:lpstr>
      <vt:lpstr>Ipsum Dolor Sit Amet Opion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 N Wolf</dc:creator>
  <cp:lastModifiedBy>Microsoft Office User</cp:lastModifiedBy>
  <cp:revision>40</cp:revision>
  <dcterms:created xsi:type="dcterms:W3CDTF">2017-09-08T21:41:41Z</dcterms:created>
  <dcterms:modified xsi:type="dcterms:W3CDTF">2019-06-25T20:09:27Z</dcterms:modified>
</cp:coreProperties>
</file>